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ink/ink9.xml" ContentType="application/inkml+xml"/>
  <Override PartName="/ppt/ink/ink2.xml" ContentType="application/inkml+xml"/>
  <Override PartName="/ppt/ink/ink3.xml" ContentType="application/inkml+xml"/>
  <Override PartName="/ppt/ink/ink1.xml" ContentType="application/inkml+xml"/>
  <Override PartName="/ppt/ink/ink4.xml" ContentType="application/inkml+xml"/>
  <Override PartName="/ppt/ink/ink8.xml" ContentType="application/inkml+xml"/>
  <Override PartName="/ppt/ink/ink7.xml" ContentType="application/inkml+xml"/>
  <Override PartName="/ppt/ink/ink5.xml" ContentType="application/inkml+xml"/>
  <Override PartName="/ppt/ink/ink6.xml" ContentType="application/inkml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9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50:40.0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22793 13622 167,'0'0'-5,"0"0"38,0 0-12,0 0 3,0 0 13,0 0 2,0 0 1,0 0 21,0 0-14,0 0 4,0 0 7,0 0-2,0 0-18,0 0 14,0 0-1,0 0-18,0 0 1,0 0-8,0 0 7,0 0-12,0 0-2,0 0 4,-15 1-19,15-1 15,0 0-14,0 0 15,0 0 12,0 0-12,0 0-40,0 0 55,0 0-65,0 0 52,0 0 6,0 0 17,49 0-25,-49 0 22,0 0-10,0 0-61,227-14 39,-184 14-1,5 0-9,10 0 0,-1 0 10,4 0-11,0 3 5,1-3 2,1 0-3,-2 2-11,0 0 12,-3-2-3,-3 3-3,-2-2 5,-1 1-3,0 0 1,-3 0 5,-3-2-1,-1 3-7,-1 1 7,1 1-3,-1 0 3,-1 0-2,-1 4 5,-2-2-6,2 4 6,2-2-1,2 2-4,1 0 2,1-1-3,4 2-1,2 0-1,3-4 4,2 2-5,-5-3 3,1 3-2,1-3 6,-3 0-5,-1-3 3,-2 2-3,-1-2 0,-4 0 5,-2-2 0,-7 1-4,-2-1 0,-5 0 1,-6-2 3,-4 1-3,-1-1-3,-8 0 1,5 0-1,-4 0 2,1-1 1,1 1 5,0 0-8,1 0 5,1 0 4,0 0-7,3 0 3,-2 0 2,1 1-6,0-1-2,-1 1 3,-2-1-2,2 2 1,-6-2 2,1 1-2,-3 0-1,-1-1 1,-3 1 1,-1 1 2,2-2-2,-2 0-2,0 1 1,-1-1 1,1 1-3,-2-2 6,0 1-3,3 1 0,-4-1-3,0 1 1,0-2 2,0 2-4,-1-1 4,1 0-2,0 0 0,-3 0-1,3-1 2,-1 1-3,1 0 1,-1-1 4,1 1-3,-4 0-3,1 0 3,-4-1 2,-2 1-6,-3 0 6,-4-2-4,-2 2-1,-7-1 3,1 0-2,-4 0 2,1-1-7,-3 1 7,-2-3-1,1 1-6,-3 1 3,0-2-2,-6 0 0,4 0-4,-6-1 7,-1 0-3,0 0-1,-4-1 8,0-1-5,-3-2 1,-4 1-2,3-2 5,-4-1-5,0 0 1,-4-1-1,1 1 0,2-2-1,6 1-1,1-1 4,0-2-6,5 2 0,2 2 4,5 1-2,2-1 2,-1 1 0,-2 1 3,2 1-5,1 2 7,0 1-4,2-1 6,-3-1-2,2 2-4,3 2 2,1-2 3,0 0 3,0 1-2,2 1 1,-1 0-11,0 0 9,-2-1-3,0 1 1,-5 2-6,0-2 0,-3 1 4,-3 1 0,0-2 8,-1 2-6,3 0 0,3-2 2,3 0-3,1 3 9,10-3-11,1-1 6,4 4-3,5-3-3,1 2 9,2 0-4,0 1 3,4 0-11,-3-2 9,2 1-3,-1 0 0,3 0 2,1 1-4,-1-3 0,3 3 2,0-1 7,1 1-4,1-2 2,0 2-2,1 0 0,-1 2-1,-1-2-4,1 1 2,0-1 0,0 2-1,0-2-1,-2 0-1,1 0 3,1-2 2,0 2 6,1 0-8,-1 0 0,0-1 0,0 2 1,2-1 2,-1 0-6,-1 0 5,2 2 0,-2-2 3,1 0-6,-1 0 1,1 0 2,2 1-4,-3 0 8,1-1-10,3-1-4,2 1 7,5 1 5,4-1-1,3 0-3,6 0-2,4 0 3,8 0 2,6 1-2,1 0-5,5 2 6,3 1-1,4 0-5,1-1 11,0 3-8,-1-1 2,1 1 6,0 2 0,-5-2-7,1-2 1,-3 3 6,-3-1-5,-2-2-2,-2 0 1,-1 1 0,-4-1-2,-2 0 4,-4 0 1,-2 0-2,-3-1-2,-5-1 10,-2 2-4,-3-1-6,1 0 5,0-1-4,-2 1-3,-3 0 3,5 1 5,-4-1-13,2 1 5,-1 0 4,-2-1-1,-2 0 2,2 0-3,-4 0 2,3-1-3,-3 0 6,-1-1 0,-3 0 1,5 2-6,-4 0-1,0-1 8,-1 2-6,0-3 1,-3 0-3,1 2-2,4-1 1,-5-1 5,-1 1-4,2-1 0,-2 0 5,-2 2-6,2 0 3,-1 1-1,-5-2 4,3 2-7,-2 0 7,-7 0 1,-1 1-9,-3 0 8,-3-1 4,-5-1-3,2 1-6,-4-1 5,4-1-7,-3 0 5,-2-1-2,-2 0 2,-2 1-12,-2-1 9,-2 0-2,-7 0 2,-2 1 0,-1-2-2,0 1 7,-4 1-8,0-1 6,-4 2-6,0-3 10,-2 0-1,-1 2-1,-2-2-4,0 0 0,1-2 3,1 0 1,2-2-2,2 0-4,3 2 0,1-2 2,2 2 1,-2-1-1,-4 0-1,3 2 4,3-1 1,-2 0 0,4 1 0,2-1-2,1 0-1,6 1 1,8-1-3,2 0 2,0 0-2,8 2-1,3 0-3,6 0 6,0 0-3,4 0 1,2 0 6,2 2-6,0-2 3,0 0-5,0 0 3,0 0 2,0 1 1,0-1-1,0 0-5,0 0 1,0 0-1,2 0 9,-2 0-2,1 0-5,1 0 2,-2 0 2,3-1 3,-2 1-5,7-2 5,-2 2-11,7-3 5,0 2 1,4-1-6,4 1 1,0 1 2,0-1 8,5-1-5,3 4 3,1-2-9,6 0 8,2-2 0,4 2 2,11-1-5,3 1-5,6 0 5,2-1-1,4-2 3,3 1-2,1 2 5,3-3-7,-1 1 6,0 0-2,0 1-3,-2-1 4,-4 4 6,-6-2-7,-5 1 1,-5 2 4,-3 0-8,-3-2 7,-10 2 2,0 0-10,-6 0-1,-2 1 2,1 0 4,-2-1-5,0 0 7,0-1-4,-2 1-2,4 0 2,-1-1-1,-2-1 3,0 0-3,-4 1 5,0-1-4,0-1-4,-1 0 4,-1 2 1,4-2 4,-3 0-6,-3-2 2,3 2-3,-2 0 1,-1 0 1,-3 0 0,-2 0 2,-2 0-6,-3 0 6,0 0-5,-3 0 4,-3 0-4,1 0 6,-2 0-5,-1 0 1,0 0 2,0 0-3,-1 0 2,1 0 0,0 0 1,0 0 0,0 2 0,-3-2 0,3-2-3,0 2 4,-1 2-1,0-4-3,-2 2 7,-3 2-11,-5-2 7,1 1 2,-6 0 3,-5-1-7,-6 0 3,-3 2 0,-3-2-3,-5 0 6,-3 0-2,-1 0-4,-5-1 2,5 0 2,1 1-2,-2-1 1,2 0-6,-5-1 5,3 1-5,1-1 2,-1 1-1,-3 1-7,0 0 7,0-1-3,0 1 9,4 0-6,0 0 3,1 0-1,4-2-2,0 2 9,-2-2-10,2 1 6,2-3-8,-4 0 5,-1 1-3,1-1 7,-1 0-3,-2 0 0,3-1 0,1 1-3,1 0 8,1 0-5,4 1 6,0 1-9,5 1 7,4-1-5,3 0 6,3 2 0,6 1-8,3-1 2,2 0-3,5 0 2,1-1 1,-3 2 5,6-1-7,-3 0-1,0 0 2,0 0 3,0 1-1,0-1 2,0 0-4,1 0-2,-1-1 7,1 2-4,-1-1 3,3-1-1,-2 2 2,0-1-3,1 0 0,2-1-5,4 2 5,0-2 3,7 0-6,4-1 0,4 0 2,4 2-2,7 0 2,5 0 8,3 0-12,6 1 8,2 2 2,5-1-6,1 3 3,2-4-2,4 2 0,0 1-4,-1 0 10,1-1-9,-4 2 5,0-1 1,-2 0-2,-6 0 2,-5 2-2,-3-4 5,-7 4-5,-5-3 3,-5 1-3,-4 0-1,1-2-3,-2 1 9,-2-1-2,-2 0-6,5 1 1,-1-2 2,1 0-2,1-1 1,-2 2 3,-2-2-5,1 0-2,1 2 3,-3-1 3,3-1-4,-4 2 1,2-2 3,-2 1-6,-1 0 0,-4 2 7,2-2 0,-6 0-10,2 1 7,-2 1 0,-2-2 0,-1 1 3,1 0 2,-2-2-4,-2 2-2,2-1 4,-1 1-3,0-1-3,-2-1 6,0 1-6,3 1 2,-3-2 1,1 0 0,-1 1-2,0-1 2,0 0 1,0 0-2,-1 2 6,1-4-4,-3 2-1,3 0 2,-2-1 1,0 1 0,-2 0-4,-4-2 2,2 1 0,-6 0-1,0 1 1,-1 0-1,-1-2-4,0 2 0,0-1 10,3-1-6,-2 2 1,2 0 1,3 2-1,-2-4 0,5 2 4,-2 2-6,2-2-6,2 0 3,1 0 2,-3 0-6,5 0-2,0 0-18,5 0 11,-4 0-51,0 0 28,1 1-15,-1 1-43,-2-1-35</inkml:trace>
  <inkml:trace contextRef="#ctx0" brushRef="#br0" timeOffset="7027.9675">22668 13805 190,'17'4'30,"-17"-4"4,0 0-6,0 0 17,0 0 5,0 0 7,0 0 9,0 0 1,0 0-6,0 0-8,0 0 16,0 0-12,0 0-1,0 0-7,0 0 2,0 0-17,0 0 4,0 0-9,0 0-46,0 0 21,0 0 13,0 0-46,9-90 43,-8 77-15,1-1 15,0 1-9,0-3 11,0-1-16,4-2 17,1-2-14,1-2 21,-1-3-16,3-1 6,2-1 4,-2-1 0,3-2 5,0 1 1,-2 2 2,2 2-49,-3 1 48,3 1-50,-1 1 41,0 1-47,1 0 37,-4 2-52,4-1 54,-1-4-8,-1 4 0,-1-1-3,-1 0-2,-4 0 4,1 1 2,1 0 0,-4-1-15,-1-3 55,5 3-52,-2-2 54,5 0-61,1-1 56,2 2-53,-1-1 55,2 2-54,0 2 1,-3 0-1,-2 2 5,1 0 2,-2 1-1,-2 0-8,0 3 3,-2-2 14,2 2-11,1 0 5,-3 1-7,0 0 11,-1 1-8,0 1 8,0 0-8,1 3 2,-2-1 1,1-1 5,-1 3 0,1-1 2,0 2-9,-2-2 13,2 1-7,-1 0-2,1 1 2,-2 0-2,1 1-3,-1-1-1,-1 1 13,4 0-3,-3 4 0,0-2-1,-1 2 0,0-2 0,0 3-2,0 0 3,-1 0-11,2 0 3,-1 0 1,-1 0 7,1 1-4,1-1 2,-1 0-1,0 0 5,0 2 3,0-2-2,0 1-5,0-1-7,-1 0 9,0 0 1,1 0-5,0 0 0,-4 0-10,4 0 6,0 0-3,0-1 9,0 1-6,0 0 3,0 0-3,0 1 2,-1 2-1,-2-3 2,0 4 1,-2 2 5,0 1 1,-2-2-6,0 4 8,-1-2-8,1 1 10,-1 1-4,1-1 2,0 1-13,0-2 1,2 0 6,-1-1-3,1 0 6,0-3-3,1 2-7,2-3 5,-1 1 2,3-2 7,-1-1-10,1 2 7,-1-2-9,-1 0 4,2 0 0,0 1 4,0-1 2,-1 0-11,1 2 6,-5-1 1,0 2 3,2-2-2,-4 2-1,2 0-1,0-1-5,0 0 11,-2-1-3,5 1 0,-1-2-8,0 1 3,3-1 5,-1 2 1,-3-1-1,3 2-11,0 0 2,-4-1 6,1 2 1,1 0 3,-2 0-1,1-1-3,2 2 2,0-2 8,-1 0-13,2 0 0,1 0-2,-1-1-2,-2 3-17,3-1-14,-1-1 32,1 2-73,0-1 49,0 2-79,-1 1 29,1 0-68</inkml:trace>
  <inkml:trace contextRef="#ctx0" brushRef="#br0" timeOffset="9336.5439">22629 13677 121,'-6'-5'10,"1"1"-4,0 0 12,4-2-1,-4 2 8,0-4-4,0 0 1,-1-1 12,-2-1-2,3-1 4,-1-2-14,-3-2 1,4-1-9,-1-2 10,2-3 3,0-1-5,3-1-10,1-3 3,1 0 2,3-3 3,0 2 0,2 3-10,2-3-8,3 3 6,-3-1-3,4 3-7,-1 0-3,4 3 7,-1-3 1,0 1-9,-1 1 14,-1 1-14,1 1 5,1 1 6,-2 0-3,0 1-9,0 1-2,-3 1 19,1 0-12,-2 0-1,2-2 0,1 2 0,-1 0 9,-1 0-7,0 0 1,-1 0 2,4 1-3,-2-1 3,-2 3-6,4-3 0,-3 3 4,-1 1 9,0-3 2,1 4-19,-4-2-1,-1 2 10,0 0 7,0 1-1,-1-1-12,2-1 1,-3 3-4,0-1 14,-1 1 3,-1 0-8,1 0-2,-1 3-10,-1-2 12,0 2 2,1 0-5,-2 1-4,2-1 6,0 1-7,0 0 7,-1 2 13,1-1-16,0-1 4,0 2-3,0-2 2,0 0-5,1 1 9,-1-1-1,2 0-6,-2-1 5,0 2-3,1-3 5,3 0-4,-2 1 2,0 1-6,-1-1-2,1-1 4,0 0-5,3 4-3,-4-2 12,-1 0 7,3 2-5,-2-1 4,1 2-12,-1 0 8,0 0 14,-1-1-4,0 1-7,0-1-14,0 1 9,3-3 4,1 3 1,-2-3-4,3 0-9,2 0 0,2 2-2,4-2 12,3 2-6,3-2-4,2 3 8,5-3-9,3 2-2,1 1 12,4-2 2,-1 1-6,3 0-1,0 2 1,2-1 1,0 1 3,2 1 8,4-1-10,-1 2-1,0 0 3,4 1 6,1 0-2,-1 2-9,-1-3 4,3 2-1,0 1 7,-3-2 2,0 3-3,0-2-2,-1 0-2,3-1 11,-3 1-2,0 0-1,-2-1-5,2 0 0,-2-1 5,-6 2 0,-4-1-4,2-2-7,-4 0 1,-2 1-3,-3 0 1,-1-1-2,-1 1-5,3 0 2,-1-1 1,-2-1 7,-1 2-6,0-2 0,-3 0-3,1 2 1,-1-3 7,-4 2-1,1-2 1,-1 1-3,-1-1 7,0 0-5,-1 0 4,-1 3 1,4-3 1,-2 0-9,2 0 1,-2 0-3,4 0-2,0 1 8,-2-1 1,2 3-6,-3-3-3,4 2 1,-1 0 7,-2 0 0,1-1 1,-2 2-3,1-3-6,-3 3 7,3-2 2,-2 2 8,-1-2-15,0 1 8,1-1-1,-4 0 2,-1 1-1,0-2 5,-5 1-6,3-1-12,-3 1 21,1-1-11,-1 1 6,-1-1-5,-2 1 0,3-1-7,-2 2 3,0-1 14,-1 0-14,1 1 8,1-1-9,-2 1 2,2-1 7,-1 0 1,3 0-7,-2 1-2,2 0-1,3 1 4,0-2 5,0 0 1,3 1-2,-1 0 4,-1-1 7,4-1 7,-1 0 1,1 2-2,-2-2-13,1 0 2,0 0 6,-1-2-12,0 2 1,-2-1-6,1 1 4,-2-2-7,-2 2 13,0 0 3,0 0-11,-2 0 6,-3 0 5,2 0-3,-3 0-4,1 0-2,0 0 3,1 3-5,4 0 3,-3 1-4,3 0-3,1 2 2,-1 0 6,-1 0 3,1 3-6,-1-4 5,-2 4 2,0-1 3,-1 0 0,1-1-2,-2 1 18,0 0-44,0-1 46,1 1-42,-2-2 45,0 2-34,-1-2 61,0 2-58,0 1 47,-1-2-6,0 3-43,-2-2 38,2 2-43,-2 0 36,2 1-64,-4 1 60,3-1-70,1 0 57,0 0-10,-2 2 13,3 1-4,-1 0 4,-2 0 11,-1 1-4,2 0 7,-2 2-6,1-2 6,-3 2-8,3 0 1,0-2 0,-1 1-15,-1 0 0,-1 0 2,2-5 3,-1 1-6,1 0-3,-3 1-6,1-1 5,-2 1 0,0-2 1,3 3-9,-4 1-1,-2 2 6,5-2 1,-3-1 1,0 1-6,-1-1 7,1 1-4,0 1 5,-2-3 6,5 1-6,-3 0-2,-1-3 2,3 1 4,-1-3-5,2 1 0,-3-1-1,2 1-3,-3-1 1,2 0 3,-4 0 2,0 1-5,1 1 0,-1-2 3,-1 0 0,1 2 0,0-4 0,-1 1-4,2 1 4,1-1-3,-3-1 3,4-2-4,-1 1 6,1 0-4,-2-1-2,3 0 4,-3 0-2,3 0 4,0 0-4,-2-1 0,0 1-2,0 2 4,-3-2 2,0 0-3,5 0-4,-6 1-3,0 0 3,0-1 2,0-1 4,1 1-8,0-1 7,1 0-3,-3 0 8,0-1-1,0 3-2,-1-3 1,-3 1-4,0 0 3,1 0 0,-4 0-1,5-2 1,-4 2-4,1-1 0,3-1 4,-1 0-4,-3 1 2,3-3-2,-1 3 2,-3-2-3,1 0 5,-2-1 0,-1 3-4,-2-3 1,0 2 6,5-1-6,-2 0-3,-2-1 0,2 2 1,-4-2-1,1 0-3,-2-2 5,-4 2-11,-4-1 7,-4-2-1,-2 2 3,-5-1 0,1 0 0,-2 1-3,2-1-2,-5-1 9,5 1-3,0 1-1,-2-2-1,7 1-2,2 1-2,1-1 9,2 1-3,2 0-3,1 0 0,2 1 2,-1 0-2,2 0 2,-4 0 3,1-2-5,0 2 3,0-1 4,-2 0-3,4-1 1,0-2-1,2 2 2,4-2-1,3-1 0,0 2 1,1-3-4,5 1 1,-2-1-1,1 2 2,-2 0-2,3-2-2,-1 2 2,0 0 0,4-2-4,1 2 8,0 2-6,7 0 5,1-1-4,0 0 2,3 2-4,1-1 4,0 2 3,0-1-5,0 1 6,-1 0-11,1 0 6,0 0 0,0 0 7,0-3-8,0 6-3,0-6 1,0 3 3,1 0 2,-1 0 3,0 0-1,0 3-4,0-3 0,0 0 5,0 0-2,0-3-3,0 3 0,0 3-8,0-6 1,0 3-11,0 0-11,0 0-22,0 0-25,0 0-39,0 0 1,0 3-49,0-3-28</inkml:trace>
  <inkml:trace contextRef="#ctx0" brushRef="#br0" timeOffset="14876.2355">18281 14359 167,'73'-72'13,"-73"72"18,0 0 12,0 0 9,0 0 17,0 0 9,0 0 9,0 0-3,35-50-13,-35 50-14,0 0-10,0 0-5,0 0-14,0 0-2,0 0-4,0 0-3,0 0 2,0 0-1,0 0 7,0 0-11,0 0 7,-108 54-9,108-54 12,-114 68-53,90-51 32,1 1-1,0 0 2,2 0 4,-2 3-42,3-4 32,-4-1-2,2 0 47,3 4-73,0 0 35,3 1-37,2-4 32,4 2 11,1 2 1,6 2-38,2-5 52,2 3 6,2-4-31,6 0 46,1-1-28,4-2 43,1-1-30,5 0 44,-1-3-62,5 3 35,0-6 1,3 2-8,1-1 1,2-3-8,1 2-7,-1-4 0,2 1 7,-2 0-2,0 0-8,-2 1-2,0 1-4,-2 1-10,-2 1 5,0 1-8,-2 2-5,1-1 0,-4-1 1,0 3-2,-1 0-2,-1 0 5,-3 2-2,-2 1 1,-2 1 1,-1-1-3,-2 2 1,2 1 0,-5 1 1,1-3-1,-4 3-1,0-4-1,-2 2 0,0 0 3,-3-2 0,-1 0-4,-4 2-1,1-2 2,-2 0 0,-3 1-1,0-1 2,-4-1-6,1 0-1,-2 0 6,-1-2 1,-4 0 4,1-2-5,-2 0 2,2 0-3,-1-2 1,-2 0 3,1-2 1,1-2 1,2 1-9,0-3-1,3 1 5,1-3 5,0 0-1,3-1-6,-2-1-3,4 0 1,0-1 1,-2-1 1,2 1-6,2-2-5,1 1-8,-2 0-12,2 3-15,-1-4-24,1 3-26,2-2-21,-2-1 13,1 1-23,0 3-9,2-2-21,-3 0-19</inkml:trace>
  <inkml:trace contextRef="#ctx0" brushRef="#br0" timeOffset="15498.7354">19235 15165 357,'-1'-11'3,"0"1"5,-4-2 3,-2 0 0,-2 1 6,-1-1-3,-2 1 10,-3 0 10,3 1-2,-4 2 0,2-2 11,-4 3-3,6-1-7,-6 1 8,4 2-9,-1 0-13,0 1-4,1 1-1,2 4-8,-3 1 4,-1 3 3,-1 4-9,1 0 1,-3 4 5,-2 3 6,1 1-4,-2 1-3,3 2-5,0 2 3,1-4 3,1 3 0,3-2-1,2-1-9,0-1-1,5 1 2,0-4 2,3 0-3,0 0 2,4-3-4,0-1-1,2-1 4,1-1-3,1-2 3,-1 0-5,2-2 3,0-2 1,1 0 5,4 1-6,2-3 10,2-3-1,0 1-6,5 0 3,1-4 3,3-1-7,5-2 6,1-3 0,1-1-3,3-2 2,1-2 5,3-3 1,-1 2-4,-1-2 2,-5 2-1,0 1 6,-5 0-9,-3 2 4,-4 1 0,-6 4 9,2 0-45,-7 3 37,-2 2 2,-2 2-35,-2 1 38,-1 1-40,4-1 29,-4 2-37,-4 3 72,4 0-67,0 3 26,-3 1-2,-1 1 2,0 5 5,-1 2-6,-1-1-1,-2 3 3,1 0 3,3-1-8,-1 0 8,0 0-7,2-2 2,2 0 6,1 0 0,1-3 0,1 0-6,3 1 3,0-3 2,3 0 4,1 0-1,3-3-5,0 0 2,4 0 3,3-2-2,3 0 13,1-4-17,5 0 11,2 0-13,1-1-9,1-4-5,-2 1-56,0 0-2,-3 0-73</inkml:trace>
  <inkml:trace contextRef="#ctx0" brushRef="#br0" timeOffset="15896.8469">19864 14379 783,'2'-8'11,"-2"4"7,1-1 6,-1 2-5,-1 2-2,-1 0 1,0 1 1,1 0-2,1 0-12,0 1-6,-3 2-7,3 0 19,0 3 17,0 3-35,-3 1 66,-1 6-25,-1-1 11,-1 5 4,-2 0 13,-3 3-4,2 0-15,-2 1 42,-3 1-68,3 2 26,-4 1-7,1 4-3,3 5-5,-3 1-8,0 0 0,1 4-1,0 0-1,-3 3-2,3-3 2,-3 1 1,4 0-7,-3-1 4,2-1-6,1 0-3,1-2 4,0-4 3,4 0 1,0-4-2,2-2-2,2-3-6,2-2 8,1-3 0,0-3-6,1-3-3,0 0 1,1-4-2,-1 1-13,-1-4-23,0 0-19,-1-1-30,1-4-26,0-1 14,0-1-22,-2-1-32,2-1-20,0-1-13</inkml:trace>
  <inkml:trace contextRef="#ctx0" brushRef="#br0" timeOffset="16152.7595">19356 15147 227,'0'-3'1,"5"-3"4,-1 1 7,1 1 9,7-2 7,0-1 5,2 0 8,3 0 16,4 0 10,2-1-3,5-1-5,1 0-5,5-1-14,3 0-1,2-2-11,1 0-11,1 2-13,-1 0 3,1 0 2,-3 3-3,-6 1 8,-4 1-2,-3 3-13,-8 1-21,-2 2-40,-6 0-27</inkml:trace>
  <inkml:trace contextRef="#ctx0" brushRef="#br0" timeOffset="16430.7507">20072 15490 482,'0'6'38,"0"-8"36,4 5 17,-3-7-29,-1 1 53,0 0-13,0 2 31,0-3-1,0 1-30,0-3-24,0 5-20,0-3 36,0-1-53,0 0 13,0-2-32,0 0-2,1-2-8,2 0-10,2 1 3,1 1-8,1 0 5,0 3-4,3-2 1,-4 4-32,-2-1-67,4 2-8,-5 1-79</inkml:trace>
  <inkml:trace contextRef="#ctx0" brushRef="#br0" timeOffset="18052.9536">18581 17108 212,'-4'207'16,"3"-199"6,1-3 11,-4 0 11,1-2 17,0-1 5,2-1 18,-1 0 15,1-1-12,0 0 3,-1-1 9,4 1-26,-2 0-8,0-1 13,1 1 4,0-2 0,1 2 11,-2 0-8,1-3-19,-1-2 19,2-1-11,-4-3-18,4-3-23,-1-2-13,2-6-16,1-2 2,-2-4 1,3-3-4,2-6 2,-2 0 0,2-1-4,-1 0-3,1-6 2,-2 0-1,0-2-6,-1 2 2,-1-2-4,1-1-4,-3 0 10,0 0-4,2 1 0,-3 1 1,1 0-1,-1 0 0,1 2-1,-1 1 7,0-1-7,0-1 7,0 2-6,2-1 1,-1 0-5,5 1 7,1-1 3,2-2-10,4 0 4,2-3-6,4 0 7,4-2-2,3 6 5,4 1-10,3 0-3,1 5 7,-1 3 3,5 4-1,-3 5-5,-1 3 2,-3 1 2,-3 2 3,-4 4 0,-1 3 2,-7 2-1,-1 1 1,-8 2 1,3 3-2,-4 0 1,-2 2 2,4 2 2,-3-1-5,6 3 1,-1 2 1,1 1 3,4 2 3,2 3-5,1 0 4,1 2-5,-1 2 2,3 1 7,-4 0-1,2 1-4,0 0 0,0-2 1,-1 1-3,0-3 7,-2 4 3,0 0-13,-4 1 8,0 1 3,-1 2-3,-4 3 4,-1 2 0,-2-1-4,-1 2 0,-4 0 8,-1-1-10,-2 2 2,-2-1 6,-2 1-8,-5-1 2,-1 0 2,-2-2 0,-2 1-8,-2 0 6,-1-3-3,0-1-3,-1-1 10,-1-3-6,2 1-4,1-4-3,0-1 10,5-2-5,0-3 1,4-2 0,1 0-6,3-4 3,2 1 6,2-2-1,-1-1-5,4 1 3,-1-2-3,0-2 0,1 1 4,-3-2-5,2 0 0,-3-1 3,1-3-4,1 1-2,-1 1 6,3-2-2,-2 2-3,4-2 3,1 2-1,-1 0 1,1 0-3,3 0 2,1 0 0,0-1 1,3 3 3,3-2-8,-1 2 7,6 0-5,-1 2 8,2-1 0,5 1-7,-2 1 4,2 0-2,2 1 7,-3 1-8,2 2 3,-2 3-4,-2-1-1,0 2 10,-3 1-3,-3 2-3,-2 0 8,1 3-1,-3-1 1,-1 0 6,-5 1-2,1 1-2,-4 0 0,2 2 1,-4-1-2,-1 1 4,-2-2-4,-1 2 0,0-1 0,-6 0 4,2 0-1,-4 0 7,-3-1-9,-2 0 7,-2 1 4,-3-2-7,-3 1 6,0-2-6,-5 1-3,-3 0 0,-1-3-1,-4 2-1,-3-3-6,1 1 9,-3-3-11,0 0 1,-1-1 4,1-3-5,-2-1 2,5-1-4,-1-2 6,1 0-4,5-3 3,3-1 0,4 0-3,2-1-3,4 0 4,5-2-11,-1 0-10,4 2-24,1-1-20,3 3-40,-1-4-23,6 0 5,-2 3-41,2 0-36</inkml:trace>
  <inkml:trace contextRef="#ctx0" brushRef="#br0" timeOffset="18939.4098">20047 16664 334,'1'-8'9,"0"3"25,-1-1 7,2 0 14,-4-1 2,1 1 6,-1 0 4,0 1 9,0 2-10,-3-3-27,1 5-5,-2-2-12,0 2-8,1 2-6,-2 1 8,0 0-20,-1 1 6,-2 3 5,-1-1 3,-1 4 6,-1 1 2,-3 2 2,2 2 1,-3 5 7,1-1 7,-1 5 1,0-1 1,-1 3 6,1-1 11,2 4 7,-1 0-11,2 1 4,-1-1-8,6-3-2,0 3 6,1 2-11,3 2 0,2 0-4,1 3 6,3-1-2,0 4 4,2-1-2,-1 1-6,6-6 0,-2 2-4,0-5-1,-1-2 0,0-2 0,3-2-10,-5-1 8,5-1-9,-4-1 0,0 0 4,-2-2 1,2 0-2,-3-1 5,2 1 6,-3-1-6,0-1 7,-4 1-2,0-3-4,0 0-8,2-2-1,-5 1-2,2 1-1,-2-2-2,0 0-1,0-1-5,1 1 2,-1-1-4,-2-1-1,1-2 1,2 2-5,-1-4 2,-2 0-6,1 0 8,0 0-2,0-2 0,-1 1-3,0-3-14,2 1-25,-3-2-24,1 1-18,1-1-39,-2-1-35,2 0-40,2-4-1,0-1-35,-2 0-5</inkml:trace>
  <inkml:trace contextRef="#ctx0" brushRef="#br0" timeOffset="19234.2249">19655 17367 273,'2'-4'7,"-2"2"3,0-1-1,0 1 16,0-1 4,0 3 5,0-1 2,0 1 2,0-2-13,-2 1 2,4 0-1,2 0-15,1-2-10,8 1 1,2-1-2,2 0-2,6-3 5,3 1-2,0-1 0,4 2 5,0-2 8,0 1-7,-1 0 0,1 0-5,-1 2-29,-2-1-34</inkml:trace>
  <inkml:trace contextRef="#ctx0" brushRef="#br0" timeOffset="19652.9668">20420 17123 220,'-10'-12'6,"3"-2"13,-10 3 10,8 2 6,-4-2 1,7 4 4,-6 0 1,6 0-1,-4 3-5,5 2-13,-2 2-7,1 3-10,-7 3 1,4 2 5,1 2-3,-6 6 3,2 1-7,-5 3 3,4 1-1,-1 2-1,1 1 1,1 2-12,0 0 5,3-2 4,1 3 7,-1-2-3,4-2 2,0 0 0,4 0-5,0-1 2,2-2 4,2-2-8,5 1-1,2-4-6,3-2 5,2-2 0,3-3 7,3-2 0,3-2-10,0-4 3,4-1-3,0-5 4,2 1 3,0-5 14,2-4 0,-4-1 4,1-2 7,-2-2 0,-4-2 2,-3-2 0,-3 0-8,-3-4-13,-3 1-2,-3 0 4,-4-2-13,-2 0-2,-4 2 1,-3 2 5,-2 1-6,-5 1 8,-1 3-7,0 2-8,-4 1 12,0 4-2,2 0 0,-2 3 1,0 2-5,1 1 0,2 1 2,-2 3-2,6-1-3,-5 3 5,4 1-10,-3 1-20,2 0-17,4 2-36,0 0-17</inkml:trace>
  <inkml:trace contextRef="#ctx0" brushRef="#br0" timeOffset="20051.7213">20896 16970 513,'3'-4'11,"0"0"14,-1 1 5,-2 2 1,1 1-1,-2-3-4,1 3 7,0 0 1,1 0-18,-1 1-3,3 2 2,0 3 12,3-2 2,-1 2 12,2 2-8,4 5 1,0 0 11,0 5-10,2-1 3,-2 4-39,1 3 44,0 1-32,-2 1 26,-2 3-20,-1-3-5,0 0 1,-1 1-9,-1-2 25,-2-1-44,-1-2 29,0 1-29,-2-5 24,0-1-4,-2 0 1,2-3 0,-2-2 3,-1 0 0,0-4-7,-2 1 1,2-2-1,-2-2 2,3-1 2,-3-2-3,1 1-2,-2-3 1,1 0 5,1-1 1,-2-3-4,-1 0 6,3-3-10,-2-1 4,3-4-2,0-2 1,3-3-2,2-3-3,-1-3-1,4-4-3,-1-2 2,2 1 3,2-4-4,0 1-1,0-1 4,-1 3-5,3 0 9,-1 3-1,-1 3 4,4 3-8,-3 3 4,-1 3 2,5 4-4,0 1 2,0 4-3,3 2-16,-1 0-33,4 3 20,1-1-38,3 1-44,1 0-40</inkml:trace>
  <inkml:trace contextRef="#ctx0" brushRef="#br0" timeOffset="20584.3857">21648 17091 84,'-8'-18'3,"-3"1"9,5 2 7,-9 1 16,6 2-1,-5 3 2,5 0 20,4 2 12,-3 1 0,-2 4 6,3-2-7,2 0-7,-2-1 3,3 2-3,-1-1-20,0 3-10,1 4-4,-1-2-8,-3 4-4,0-1-8,-3 1 2,0 0 2,-5 5-5,1 0 2,-3 1 1,3 1 1,-2 5 10,-1 1-6,1 4-12,0 2 8,4-1 3,-2 1 0,4 1-4,0-2-4,0 0-11,5 0 8,0-2 9,5 2-11,-2-3 4,6 0-1,-2 0 1,3 0 1,1-2 3,3-1-4,5 0-2,-1-2 1,3-1-5,0 1 4,2-3-2,3-1 3,0-1 0,0 0 4,2-2-2,-6-1-2,2-2 8,0-1-8,-2-2 0,2 1 0,-4-3-4,3 0 1,-7-1-2,5-1 5,0 1 1,-2-2 0,-2 1 2,-1-1-6,-4 1 4,-1-1-2,-1 1-5,0-1-29,-3 3-61,-6 0-32</inkml:trace>
  <inkml:trace contextRef="#ctx0" brushRef="#br0" timeOffset="21184.978">21785 17391 250,'0'0'6,"-1"1"3,2-1 16,-1-1 6,3 1 11,-1-3-5,6-1 6,-3 0 4,6-3-13,3-1 3,3-1-16,4 0-7,2-2-10,3 0 7,2-1-10,0 1 3,1-4 0,-3 1 3,-1 0 0,0-1 15,-3-2-2,0-1 5,-2 0-1,-5-3 0,1 0 4,-4 3-8,1-5-7,-4 4-7,-4-1 0,-1 0-4,-3 5 3,-2 2-9,-2 3 1,-2 1 3,-1 0 8,-4 3-8,0 3 1,-3-1-5,1-1 7,-2 2 2,-2-4-9,1 4 0,-4 7 4,1-2-5,-3-4 0,2 5 3,-1 3-4,-1-2 2,0 3 18,0-5 3,2-2-4,-1 5 12,1 6 4,1-4 0,-2 3-3,4 2-1,-2 3-6,3 3 0,0 3-9,2-2-3,-1 0-4,3 2 0,1-1 1,2 0 2,3 1-3,4-2-3,-2 0 5,6-1-8,2-1 3,0 0 2,1-1 1,4 0 0,1-2 0,3 0-7,2-1 5,3-2 12,0 0-8,3 0-1,4-2 3,-2 1-5,3-3-1,1 0 9,0-3-8,1 3 0,-1-3-23,0-1 30,-3 0-34,2-2 33,-2 2-30,0-4 31,-4 1-23,-3-2 26,0 0-4,-3 0-1,-1-1-4,-4-1-30,2 0-10,-8 1-78,1 0-5</inkml:trace>
  <inkml:trace contextRef="#ctx0" brushRef="#br0" timeOffset="21969.0296">22877 16552 505,'-3'-12'31,"2"2"17,-3-1-5,3 3 20,-3-3-1,0 2 9,1-1 11,1 6-14,0-4 14,2 5-43,0-1 9,-1 4-19,0-1 1,1 2-11,0-1-6,1 4 22,-1 0-35,-4 2 40,1 1 1,2 4 1,-3 0 5,-1 3 4,0 4 4,-6 0 6,5 1-10,-2 2-4,-2 2-7,3-1 8,-2 1 0,3-1 4,-2 2-5,1 1-11,2 2-2,-2 0-8,3-1 2,-3 3-7,3 0-7,1-1-3,0-1-1,0 4-5,-1-2 5,1 3 1,0-2-1,-4 3 0,3-4 2,-2 2-1,0 0-5,3-6 4,-1 1-2,0-8-2,1-1 0,1-3-2,1-3-2,1-4 0,0 0 4,0-1-5,0-5 2,1 2 1,-1-2 0,0-1 4,0-1 0,0 0-2,2-4-4,-1-2 6,4-1-4,0-6-3,-2 0 1,5-1 0,-4-5-6,1 0 2,0-1 3,-3 1-6,1-2 4,-4 1-3,-1 1-3,1 0 2,-5 0 1,3 4-3,-2 1 4,-4 2-3,2 1 0,-3 2 2,-3 2 1,5 0-5,-6 2 2,-1-4 3,0 3-6,-1-3 5,0 2-3,-1 1 0,1 0 0,1 1 2,1 1 2,-1 3-1,4 1 1,0 2 0,1 1 2,-2 2 2,3 3 1,-3 0 0,2 4-2,2-1-2,-5 0 5,2-1-3,3 3-1,-1 3 2,0-2 0,2 2 1,4 1 3,-1 1 1,1 1-4,3 3 3,2-1 0,1-2-1,0-1-1,2 1 3,1-2-6,3-1 3,-2-1-2,0 0 3,2-3-1,2 2-4,-1-3 7,2 1-1,2 0 2,1-2-3,0 1 6,1-2-5,0 1 5,2-2 0,-2-2-4,0 2 0,3-2 2,-1-1-2,-2 1-1,2-1-4,0-1 4,0-2-2,2 0 1,-4 1-1,1-2-2,-2 0 4,1-2-2,0 1 7,-3 0-11,-2 0 7,0-1 1,-3 1-6,-2 0 1,-3-1 1,-1 1-2,-2 0-22,0 1-26,-2 0-43,-1 1-55,-2-2-60,2 1-38</inkml:trace>
  <inkml:trace contextRef="#ctx0" brushRef="#br0" timeOffset="24187.1841">23295 15277 121,'42'-85'11,"-42"85"7,0 0 5,0 0 8,0 0 6,0 0 2,0 0-1,0 0-3,2-27-8,-2 27-8,0 0 15,0 0 5,0 0 11,0 0-3,0 0 14,0 0-4,-75 26 2,75-26 4,0 0-9,-184 91-3,143-65-20,-1 0 9,-8 5-13,-2 2 11,-4 2-35,-5 2 49,-4 3-40,-10 0 30,-1 4-19,-5-6 2,3 7 7,1-5 0,2 2 43,4 0-51,7-3 29,4-2-41,10-5 25,9 3-11,7-9-5,7-3-6,7-6-12,5-4 3,6-5-4,3-1-2,2-4 0,3 0 3,-2-3-1,6 0-5,-3 2 10,0-2 0,0 1 5,0-1 6,1-1 0,-1 1 7,-1 0-1,1 0 8,1-2-4,-1 2-3,0 0 2,-1 0-3,1-3-4,0 3 1,0 0-3,0 0 2,0 0-8,0 0 5,0 0 0,1 3 3,-1-6-3,0 3-8,0 0 1,0 0-5,1 0 7,-1 0-9,0 0-6,0 0-2,2 0 8,-2 3-6,1-3 5,-1 0-3,1 0-3,-1 0 6,3 0 7,-1 3-1,1-2 1,2 2 10,-1 1-5,4-1 10,-3 0 5,5 1-2,0-1 5,2-1 1,2 1-2,1-1-5,5-2 1,4 1-4,4 1-5,4 1-1,4 1-10,3-2-1,8 3-6,5 2 6,3 0 1,3 0-2,3 4-3,-1-2 4,0 2 1,0 0-3,-1 0 5,-7 2-7,1-4 0,-6 2 0,-4-1 5,-7 1-7,-9-3 1,-4 1 3,-4 0 0,-5-1-1,-6-3-2,-2 2 0,-4-2 1,-1-3 0,0 1-5,0-2 5,-1 1-7,0-2 5,-1 0-10,0 0-17,0 0-18,-1 0-11,2 1-19,-2 0-30,2 1-35,-3 1-24,2-3 9,1 1-21,0 1-33,0 0-26</inkml:trace>
  <inkml:trace contextRef="#ctx0" brushRef="#br0" timeOffset="25392.4992">23672 17169 303,'2'0'11,"-7"0"17,6-3 10,-2 1 8,1 0 8,-2-2 13,1-2 19,0 3 13,-2-4 12,2 0-42,-3-1 16,-2 0-22,1 0-6,-1 2-12,2-2-15,-1-2-11,0 2 0,-2-2 31,0-1-11,0-2 29,1 1 4,-2 0 9,1 1-3,-1-2 2,0-2-23,0 1-2,-2-5-7,5 3-12,-4-6-3,3-1-6,-3-3-5,3-1-4,0-2-2,-1-1-1,4-2-9,-2-4 2,1 0-7,4-3-4,1-2 3,3-2 2,2-4-5,2-2-6,3-3 5,2-3-7,1-2 1,2-4 0,5-1-2,-2 0-5,4-2 5,-3-2 2,0 9-2,2 2-2,-5 6 2,0 3 1,-4 6 0,-1 4 6,-6 7-4,1 1 4,-4 1 2,-3 0-2,0 2-2,-2 2 4,-3-1-3,2 2 2,-2-1 2,-1 4-5,-1 0-4,3 2 4,-1 3 3,1 0-3,3 3-1,-1 1 1,4 2-3,-1 1 7,4 1-2,1 2 0,1 1 0,2 0 2,3 2 0,1 0-2,0 1 5,4 0-5,0 1 3,0-1 3,-2 0-1,4 1-3,-3 1 3,0-2-2,-1 1 0,-1 1 2,1-1 2,-2-1-2,0 3-3,4-3 3,-4 4-3,1-1 8,1 2-3,0 0 0,0 2 1,-1 1 0,-3 1-1,0 1 5,1 2 6,-5 1-7,-1 3 3,-1 0-3,-1 2-2,-2 3 6,-4-1-1,-3 3-2,0 0-4,-3 1 4,-2 2-4,-2-1 2,0-1-2,-2 0-1,-1-2 3,1-5-3,0 0 0,5-1-3,-3-3 5,0 2-2,4-4 4,-4-1-3,3 1 1,1 0-3,1 0-2,0-2 3,1-2 0,4-3 0,-1-1-2,2-1-1,0-2-2,1 1 3,0-2 3,0 1-3,0 0 3,0 0-4,0 0 3,0-2 1,1 2-3,-1-2 0,0 1-2,1-3 4,1 1-5,-1-1 3,0-1-2,2 1-3,1-1 3,0 2 6,1-1-3,3 0-3,-2 0 0,5-1 1,3 2-3,1 1 1,1-1 6,3 0-8,4 0 2,-1 2 4,2 1 1,-3 0 1,2 1-3,-3 2 5,-1 1-4,-2 2 2,-4 0-1,-1 2 0,0 0 1,-2 2-7,-2 2 8,1 0-4,-3 3-1,-3 1 0,0 2 3,-3 2-2,-3 1 3,-3 0 4,-1 2-1,-7-1 5,0 2-4,-3-3 3,-3 2-4,1-2 2,-2 0-2,-2-2 1,-3-2-1,3 0-4,-4-2 4,-2 0-2,-2-1 1,-1-3-1,-1 0 1,1-1-1,0-1 3,4-1 1,-1-4-1,4 2-3,2-4 4,5 0 2,-1-2-5,0 0 3,5-3-2,-2 0 0,3-1 2,2 0-2,-2 0 2,3-2-2,2-1-1,0 0 1,2 0-4,-1 0-2,3-1 1,2-1 5,-1 1-7,1-1-1,2 2 3,-3-1-5,3 2 6,0-1-1,0 3-4,0 1 1,3 0 2,-3 2-1,0 1-4,0 0-4,-3 1-26,3 2-21,3 1-35,-3-1-29,2 1-33,-1 2-21,-1 2-70</inkml:trace>
  <inkml:trace contextRef="#ctx0" brushRef="#br0" timeOffset="28142.0947">9277 16684 174,'0'0'21,"0"0"-2,0 0 21,0 0 8,0 0 12,0 0 13,0 0 5,0 0 11,0 0-3,0 0 4,-4 35-26,4-35-5,0 0-11,-25 114-5,16-82-5,0 1 5,-3 10-32,0-2 22,-2 8-14,0 0-3,-3 5 1,2-2-1,-2 3-5,2 1-6,-3-4 33,3-3-24,1-4 21,2-2 3,0-5-4,4-4-7,3-4 7,0-4-11,5-3-10,0-2-4,1-5-5,-1-1-1,3-4 4,0 0 2,0-4-10,0 1 4,0-3 2,-3-5 19,0 0-7,0 0 8,0 0 11,0 0-2,0 0 2,0 0 2,0 0-1,0 0-2,0 0-5,0 0-12,0 0 1,0 0 0,0 0 3,44-7-14,-44 7 9,227-22-14,-193 20-1,2 1 3,2 1-5,-3 0 7,1 0-2,-1 1-5,-1-1 2,0 2 1,-5-2-2,-1 1 4,-4 0 0,-5 1-5,-5-2-7,1 2-11,-10-1-22,-5-1-25,0 0-25,0 0-42,0 0 0,0 0-46,0 0-27,0 0-15</inkml:trace>
  <inkml:trace contextRef="#ctx0" brushRef="#br0" timeOffset="28497.8777">9299 17442 220,'6'-34'7,"-6"34"15,0 0 4,0 0 11,0 0 6,0 0 10,0 0 19,-2-34 0,2 34 5,0 0-7,0 0-10,0 0-12,0 0-3,0 0-9,4-17-14,-4 17-5,0 0 1,68-46-7,23 1-14,-67 35 3,-1 0-6,-1 0 1,0 1 5,-3 0-4,-1 0 11,-5 4-5,-4-1-10,0 2 15,-3 0-8,-4 1-28,-1 3-31,-1 3-36</inkml:trace>
  <inkml:trace contextRef="#ctx0" brushRef="#br0" timeOffset="28698.7504">9221 17056 62,'105'-127'-1</inkml:trace>
  <inkml:trace contextRef="#ctx0" brushRef="#br0" timeOffset="30552.9991">10399 16900 435,'0'0'28,"-72"-91"26,72 91 25,0 0 3,0 0 4,0 0 9,0 0-20,0 0 49,0 0-35,-48-55-1,48 55-21,0 0 5,0 0 3,0 0-8,0 0 20,0 0-51,0 0 8,-15-11-24,15 11-3,0 0 4,0 0 15,0 0-15,0 0 11,-36 57 9,36-57-1,-33 76 1,21-43-3,-2 3 2,5 6-8,-3 2 3,2 2-11,2 4-3,0-1-1,0 4-3,6 3 0,-2-3-2,3-2 1,1-3-2,3-1 2,1-5-2,4-4 1,-2-4-3,3-5 3,1-6-6,-1-1-3,0-5 3,1-3-4,-3-4-1,1 0-1,-3-6 1,-2 0-5,-2-3 4,3 1 0,-2-2-2,0-2 4,-4 0-5,2-2 3,0-2 1,2-3 0,-2-3 0,0-1-4,-2-4-2,-3-1 0,4-3 0,-3-2-3,-1 2-3,-5-1 3,-1 0-4,2 0 8,-4 3-1,-1-1-5,-1 5 5,-2 1-1,3 2-2,-2 1 3,-1 4-4,2 0 1,4 3 0,-2 1 1,4 3-3,2 0 2,-2 1 1,-2 3 1,5 2-2,1 1-1,-4 1 1,-1 1 3,0 2-2,0 0 4,0 1-1,4-1-4,1 2 8,-1-1-5,3 2 3,-1 0-1,0 0 3,2 0-6,2 2 4,0-2 2,5 3-6,-1-2 7,0 2-2,2-3 3,1 3-6,2-2 7,0-1-1,3 1-1,-3-1 5,1-2-5,-1 0-1,5-1 2,0 0 4,2-1-5,2-3 1,1 0 1,4-2-5,4-1 6,3-2 0,1 0-5,1-2 3,-1-2 0,5-1-3,-3-1 0,1-3 3,0 1 0,0-2-2,-3-1-3,0 0 2,-2-1-3,-2 0 3,-2-1 0,-4 0-4,0 1 1,-3-4 2,-1 3-2,-1-2 3,-4 0-4,2-1-2,-3 0-2,2 0 2,-2 0-5,-2-1-2,2-1 6,-1 1-9,-2-2 9,0 0-6,1 0 0,-1 0 2,-2 1 0,1 0 0,-3 1 2,1 3 1,-1 1-2,-3 1 3,-1 0 3,-3 4-1,0-2-2,-2 4 3,-1-3-5,-1 2 0,1 0 4,-4 1-5,3 0 3,-2 0-2,0 2 2,0-1 1,-1 2-1,3-1 4,-3 1-5,3 0 1,-1-1 3,0 1-3,3 1 5,-2 1-3,1 1 1,2 0-5,-1 4 5,-2 0 2,0 2-2,1 2 3,1 4 0,-3 1-2,-1 2 4,1 2-3,0 1 2,1 0 0,-3 3 0,3-3 2,0 1-4,-1-2 2,1-1-3,3-1 9,1 0-6,2-1 1,2-2 0,2-1-2,3-1-1,2-1 4,4-1 3,3-1-6,1 0 3,5-4 1,1 2-3,3-3-1,1-1 7,1-3-4,3-2-3,0-2 3,0-1-5,4-1 1,-5-3 1,1-2 2,-5 0-3,2-4 1,-2 2-2,-5-3 0,0-2 0,-3 0-1,-4-1 4,-3-2-5,1-1 0,-3 1-2,-4-2 4,-1 3-3,-2 1 3,-1 1-7,-3 4 4,1 1-1,-5 2-2,1 2 2,-2 1 0,1 4-1,-2 0 2,2 1 3,-1 2-5,0-1 4,1 2 1,0 2-2,0-1-1,2 0 4,1 2-1,-2 1-2,2 0 2,2 2 0,-2-1-4,-1 3 2,2 0 4,1 1-3,0 0 3,0 3 0,0 0-1,2 1-3,2 1 4,-1 0 2,2 1-3,-1 2 1,6-1-3,-3 1 2,2-1-1,1 0 5,-2 1 0,6 0-3,-2-2-1,2 2 1,-2 0 3,2 1 3,1-1-3,0 1 3,1-1-2,0 2-2,-3 0 6,5 1 3,-3-1-4,0 1 0,1 3 4,-1-2-5,1 1 5,-2 1 4,2 1-3,-4 0-1,0 0-1,0 1-2,-4-1 5,1 0-3,-2 1 4,1-1-8,-3 0 2,-2-2-2,-1-1 1,-1-1 2,-2-2-8,0-1 3,0-4-4,-2 0 5,1-2-4,-1-3 1,-2-1 2,0 0-1,1-3-4,1-1 6,-2 0-6,1-3 0,-2 0-1,0-3 3,-1-1-2,1-2-2,-1 1 5,0-3-1,0-1-1,-1-5 1,0 5-1,1-3-2,1 2-1,-3-3 2,0-1-4,1 0-3,-1-1 2,-1 2-2,-1-2 0,0-2-1,1 1-1,0 2-2,-2-3 6,2 3-1,0 0 2,2 1-3,-1 0 2,2 1 0,2-1 2,3 2 0,-2-3-3,5 4-3,1-1 2,2-2-2,4 1 4,0 0-5,3 0 3,4-1-1,1 2-5,4 0 9,1 0-4,4 1 2,1 0-1,1 0 3,3 2 1,0-2-2,2 3 3,1-2-4,0 1 6,2 0-2,1-1 1,-2 2 1,0-3-2,0 0 2,1 0 2,1-2 1,2 1-4,0-3 1,0-1 0,2-1-1,0 0 1,-1-2 0,-1-3 0,-4 0-4,-3-1 2,-4 0 1,-1-2-3,-4 3 1,-9 0 0,-2 1-3,-3 2 1,-6 3 3,-4 1-4,-3 1 1,-5 3-2,-2 0 4,-2 2-6,-2 1 5,-2 1 0,-1 3-1,-1 0 0,4 1 1,-3 1 1,2-2 0,2 3 0,1-1 0,1 0-2,3 1 3,2-2 1,0 1-1,1 1 4,0-1-4,2 1 2,0-3 2,0 2-3,1-2-3,-1 2 8,0 0-5,-2-1 1,2 2-2,0 0-1,1 3 3,-4 1-1,0 1 0,0 3 0,-2 1-2,3 4-1,-1-1 6,2 2-2,0 3-4,4-1 10,-1 2-2,4-1-4,1 0 4,0 0-1,0 0-2,0-1 1,0 1 2,0 0-6,1-1 7,2-1-5,3-1 1,5 1 3,1-2-3,7 0 7,2-2-4,6 1 1,5-3-6,3-1 8,4-2-2,1 0 0,2-3 0,0-2-5,0-1 3,2-1 0,-3-2 7,-2-1-10,-4-1 3,-1 0 1,-8-1 0,-1 1-7,-6-1-33,-3-1-30,-2 1-56,-3-1-30,-3 0-35,2-1-53</inkml:trace>
  <inkml:trace contextRef="#ctx0" brushRef="#br0" timeOffset="31304.0707">12846 16999 303,'-6'-3'7,"12"-3"30,-9 4 12,3-3 28,-3 2 19,1-4 3,-2 2 2,2-4 0,-1 4 7,-2 0-54,2 0 32,-1 2-49,1-3-16,-3 6-7,1-1 4,0 5 7,-4-4-9,-2 6 39,1 2-38,-4-2 26,-5 6-5,1 4 11,-2 4-2,-2 5-2,0 4-4,-1 1-18,3 2-2,-1 5-6,2 1 0,3-2-4,2-1-1,2-1-8,3-3 3,6-2-1,-1 0 4,4-2-4,1-2 2,4-2 3,2-1-2,2-1 3,4-3-3,-1-1 3,6 0-4,-1-5 6,3 1 0,-1-4-12,1-2 4,2-2 0,2-2 1,-2-1 0,-1-4 0,1-2-2,0 0-1,-2-6 10,-2-1-6,-4-3-7,2-2 7,-2-2-3,1-2-3,-5-1 2,0-4 1,-3 1-7,1-3 5,-2-1 3,-3 0-5,-4-2-3,-5-1 2,-1 0-5,0 1 4,-2 1-6,1 0 1,-1 3 5,2 0-4,-4 4 0,2 3 0,2 4 5,-3 1-5,-2 4 5,1 0-6,-3 3-4,2 4-13,-2 2-20,1-2-21,0 2-27,1 1 8,3 1-14,-3 0-28,2 3-41,3-2-11</inkml:trace>
  <inkml:trace contextRef="#ctx0" brushRef="#br0" timeOffset="31902.4344">13742 16327 280,'-2'-12'4,"-1"4"11,-2-2 8,2 0 20,-2 2 21,4 0 6,-5 0 6,3 0 3,-3 1 1,2 0 1,-2 1-4,1-1-21,-1 2-19,1 2-2,0-1-10,0 2-1,-3 1-5,3 2-11,-3 2 2,-1 3-21,-6 2 51,-3 7-21,-1 1 23,-4 5 9,-3 3 7,-1 4 3,-2 0-3,2 3 39,-2 0-43,6 0 24,-3 3-11,1-2 2,5 1-3,-3-1 4,5 1 2,0 1-2,3 0-4,2 1-4,2 0-2,2 1-14,1 1 2,3 0-6,4-1-3,-3 5-4,4 1-1,2 4 0,1-2 3,1 4 8,2-1-5,1 5 4,3 1-3,0-1-5,0-2-3,3 0 0,-1-1-3,2-4-2,-3 0 3,2-4 1,0-2-1,-1-4 3,0-1-3,-2-4 1,-1-1-3,0-3-5,-3-1-5,0-4-1,0 1-3,-3-2-6,-2-2-1,-1 1-1,-1-3 0,0 0-2,-3-1 1,-1-1-1,-3 0-2,0-1 3,-1-2 3,-2 1-2,0-1-1,-3-1 2,3-2 0,-6 2-1,1-1 1,0-3 0,-3 2-4,0-3-4,-4 0-2,-1 0 2,0-4-14,-1 1-29,0-2-16,2-3-49,1-3-29,1-2-19,1 1-27,-2-1-63,6 0-41,0-6-16,4 2-44</inkml:trace>
  <inkml:trace contextRef="#ctx0" brushRef="#br0" timeOffset="32194.6188">13060 17419 121,'16'-7'-2,"8"1"8,-3-3-6,8 0 8,-3 0 2,7 0 2,2-1-5,3 0-2,2 2 9,1-1-10,-2 1 9,1 0 0,4 0-11,-4 3 1,-5-2 7,-3 1-21</inkml:trace>
  <inkml:trace contextRef="#ctx0" brushRef="#br0" timeOffset="32780.9779">14312 16917 350,'-6'-15'1,"6"15"37,0 0 18,0 0-4,0 0 7,0 0 5,0 0 0,0 0-5,-12-38-5,12 38-22,-40-35-24,30 41-9,-2 3 2,1 2 1,-5 3 8,2 5 1,-4 2 18,1-3-6,-1-1 0,0 4 2,0 6 0,-1-3 1,1 4-2,2-2-9,1 0-8,3 2 9,2 3-22,2-5 25,2-4-27,-2-1 46,6-4-21,-1-2 8,6-1 18,-2-1 8,3-5 30,5 2-28,1-3 34,2-2-45,6 1 23,-1-3-1,4 0-15,1-2-8,2 1-7,2-1-2,-3 0-7,2 0 9,1 1-7,-2-2-3,-8 3-6,2 0 6,-2 2 1,-1-1-8,-2 2 6,-1 1-7,-3 0 2,4 2-6,0 1 5,-2 0-8,0 1-7,0 3 9,-4-2-7,1 1 0,-1 3-3,-3-2 3,-2 0-1,-2 0 0,0 0 12,-1 1 4,-3-2 4,0 1 6,-5-1 6,0 0-7,0-1 10,-3 1-5,-2-3-4,0 1-4,2-2-10,-3-1-4,1 0-2,-2-1 2,1 0-10,-4 0 1,2-3 3,-5 0-7,1 0 3,-2-1 1,1-2-11,0 0-9,3-1-18,1-1-4,3 0-23,0-2-8,4 2-34,0 0-23,6-2-28,1-1-19,0-2-1,2 1-33,1-1-29</inkml:trace>
  <inkml:trace contextRef="#ctx0" brushRef="#br0" timeOffset="33337.5905">14909 17305 258,'-4'-15'9,"-5"-2"-2,2 2 4,-4-1 2,1 3 3,0-1-3,0-3 27,-1 5 11,1-2 6,-4 1 9,3 2 1,-3-2 2,0 0 2,1 2 13,-1 3-30,1-1-4,-3 1-17,3 2-6,-2 3-11,1 2 0,-2 1-2,0 3-10,-4 4 6,3 3-4,-3 2 6,-2 4-28,3 5 49,-5 0-34,1 4 29,2 2-27,0 0 31,-1 2-30,3 1 32,4-1-8,-2 1-37,5-1 25,3 2-24,0-5 28,5 2-36,3-4 28,2-2-34,4-1 30,3-4-6,1-1 8,2-2-5,86-3-4,-85-1 3,6-2 2,-1-2-5,3-1 5,0-3 5,4-2-3,0-2-4,-83-2 14,84-3 8,-3 0 5,0-4 5,2-1-1,-2-5-4,1-1-1,-3-4 4,0-3-15,2-5-11,-2-1-7,-1-1-4,-2 0 1,-2 1 3,-4 4 0,-1 4 1,-3 2 8,-4 8 0,-1 3 3,0 5 2,-4 0-7,0 5 4,1 0-2,-1 4-4,-2 0-1,-1 6 3,-3 2-2,2 3 1,-1 3-3,0 1 0,-1 1 3,4 3 2,1-4-2,3 1-3,1 0-2,5-1 5,1-3 4,0 1-6,3-2 4,2 1 0,0-2-10,2-2 9,3 0 3,-1-4-2,1 0 4,0-2-4,1 0-3,3-2-4,-3-2 6,0 1-37,0-2-30,1-1-31,2-4-15,-6 2-44,1-2-37</inkml:trace>
  <inkml:trace contextRef="#ctx0" brushRef="#br0" timeOffset="33726.4104">15296 16488 490,'-1'-11'37,"-4"1"14,2 2 22,-1-2-1,1 3 3,1 1 8,0 1-30,1 2 45,0 1-71,1 1 35,0 2-56,-2-1 37,4 3-26,-1-1-6,-1 1 42,-1 2-30,1 1 45,-2 2-47,-1 1 42,0 3-31,0 1 28,2 2 6,-2-1-1,2 5-16,0-3 3,1 4 6,-3 3-1,3-1-2,-1 3-2,1 2-2,-1 3-3,-1 1 5,0 2-4,0 1-14,-2 5-1,-1-3-7,1 6 7,0 3-7,-2 1 0,2 4-12,0 0-2,-4 0 3,6-1 0,-1 1-3,0-2-4,5-6 1,0-2-6,2-4 7,4-3-8,0-1 2,1-4-5,1-3 5,0-4-20,-2-1-29,-1-3-28,1-5-31,-5 0-51,-1-3-28,0-4-13,-2-5-43,-2 3-52</inkml:trace>
  <inkml:trace contextRef="#ctx0" brushRef="#br0" timeOffset="33966.9957">15053 17072 296,'7'-3'11,"-5"0"-6,10-1 5,1 0-2,9-6 5,1 6-4,7-9 5,2 5 9,6 0-10,2 2 4,1-2 1,2 0 0,0 1-1,-1 1-3,-3 1 6,1 0-8,-5 0-4,-5 1-3,-5 1-28,-6 3-37</inkml:trace>
  <inkml:trace contextRef="#ctx0" brushRef="#br0" timeOffset="34186.6196">15719 17397 505,'9'0'32,"-5"0"43,1-3 40,4 0 5,-6-1 28,-1 0 19,-2 0 7,0-2 1,0-1-34,0 1-44,0-4-37,2 2-5,3-3-24,-1 1-25,4-2 1,1 1 2,0-2-1,0 1 2,1 1-1,-3 1-38,0 0-57,-4 4-27,1 2-34,-2 1-63</inkml:trace>
  <inkml:trace contextRef="#ctx0" brushRef="#br0" timeOffset="35721.2593">14414 19047 2360,'-4'-6'3,"2"-2"-1,-1 1 0,0-4-1,-2 2 5,1-2 0,-3-3 0,1-1 0,1 0 1,0-2-1,-2-2 0,-3-2 1,3-3-3,-1-2-7,3-1 1,-3-3 2,3 1-5,3-3 1,0 0-3,2-2 1,0 1-4,3 0 8,2 1-2,1-2 2,0 2-3,0 0-2,2 1 5,0 0-4,4 3 1,-4-2-4,0 2-1,3 3 0,-2-1-1,0 2 4,3 2-4,-3 2 2,0-1-2,1 4 6,0-2-4,-1 3 0,4-2 1,-4 1-4,2 0 2,4 0 0,0 1 5,0-1-5,3 1 2,-2-1 3,5 3 0,-4 0 1,3 2-1,-3 0 2,2 2-3,-1 2 5,-2 1 0,0 1-5,-3 2 3,2-2 0,-3 2 6,0 1-7,0 2 5,1-2-3,0 3 3,0 0 3,1 0-4,-1 3 2,0 1-8,1 1 7,0 0 0,-1 3 1,-1 0-2,1 3 1,-3 0 3,2 3-1,-2 2 7,-2 0-4,-3 4 1,-1 1-2,0 2-1,-3-1 6,-1-1-3,-1 3 2,-4-1 0,0-1 1,-1-1-2,-3-4 3,-1 4-1,0-4-2,-2 3 0,0-6-2,-2 3-5,1-2 7,-2 2-4,1-3 2,-1-3 1,1 2-2,1-2-1,1-2 5,1-2 0,0-2-7,2 0 3,1-1-5,2-3 5,0 1 1,4-1-2,-1-1-1,2 0-2,-2-3 1,3 1 2,-1-1-4,-1 0 1,0 0-5,1-1 5,0 0-3,1-1 1,0 0 0,1 0-3,2 0 3,3-1-2,0-1-1,3 0-2,3 0 2,2 0-3,5 0 4,1-1-4,2 1 5,2 2-1,2 0 2,-1 1-1,3 1 3,-3 3 3,-2 0-4,3 1 5,-5 2-1,-1 0-4,2 2 2,-5 1 2,-2 1 0,0 2 0,-1 0 1,-4 1-5,-2 3 7,1 0 4,-5 2-6,-1 1 7,-2 0-1,-2 2-2,-3 1 3,-1 0 10,-4 0-5,-2 0-3,-3 1 6,-2 0-8,-2-2 1,-2-1 1,-4 1-1,-4-2-4,0 1-6,-5-2 2,-1-1 1,-3 0 2,1-3-5,-3-1 0,2-1 0,-1-1-3,2-2 1,-3 0 1,8-2-3,-1-3-2,3 0 3,4-1 0,2-1-4,2-2 3,2-1 0,7 0-3,-1-2 0,0-2 1,5-1-2,0-2-18,3 0-20,1-3-23,1-3-21,3-1-34,-2-2-36,9 0-28,4 2-7,-1 1-25,0 0-9,3 2-24</inkml:trace>
  <inkml:trace contextRef="#ctx0" brushRef="#br0" timeOffset="36361.497">16047 18288 280,'-4'-9'6,"-6"1"-1,7 0 10,-6-1 19,5 4 28,-5-1 22,4 2 5,2-2 8,-2 3-5,5-1 3,-4 3-5,3-1-13,-2 2-50,1 0 3,-3 0-27,-2 0 21,-2 2-28,2-2 29,-3 2-26,-5-2 18,1 3 5,-3 0-20,3-1 20,-4 4-22,3-2 33,-8 4-34,6-3 23,1 7-22,3-3 29,3 3 9,1 0 5,1 1 1,1 4-4,3-2 12,-2 3 0,0-1 3,0 1-6,-2-3-9,1 6 1,-2-4-3,0 2 0,2-2-7,0 3 2,0-2-5,1 2 7,0 1 1,0-1 1,0 1-1,2 1 8,-1-2 2,1 1 1,2 1 6,-3-2-10,4 1-9,1-1 1,0 0 1,0-1-7,1 0-2,3 0-9,-1-1-6,1-2 4,-1 1-3,3-2-1,-1 1-7,-1-2 0,0 0 0,0-1 1,0 0 2,-1-1-6,0-1 4,-1 1 0,-1-1 2,-1 0-5,0-1 3,-1 1 5</inkml:trace>
  <inkml:trace contextRef="#ctx0" brushRef="#br0" timeOffset="37572.5474">15420 18797 235,'-1'-4'4,"-2"1"3,-4 0 1,6 1-1,-2 1-1,3-2 0,0 2 2,3 0 4,2-2-8,2 0 6,2 0-6,3 2 5,3-4 5,0 1 1,3 0 0,3 1-4,0-1 6,3 0-7,4 0 3,-1-1-8,2 1 0,-2-1 1,1 0-6,1 0 4,6 1 0,-5-1-8,4 2 4,0-1 6,-3 2-2,3 0-2,0 0 5,-6 1 0,-4 0-8,-1 1 10,-7-2-3,-4 2-1,0 0 1,-3 2-3,-1-2-1,-2 1-19,-2 0-6,1-1 1,-2 3-7,2-3-9,0 1-9,-1-1-4,3 2-6,-5-4 20,3 4 7,-2-4 4,2 1 1,1 0 4,-4-1 6,5 1 10,2-2 5,-1 2 2,3-2 1,-3 0-11,0 0 11,0 1-1,0-1 2,-1-1 7,-4 1 10,1 0 3,0-1 3,-1 1 7,-3-1 10,1-2 6,0 2 2,-1 1 0,0-4-6,0 4 15,0-2 30,0 0 2,4 0-4,-4-2-13,0 2 18,-1-1-26,1-1 18,-4 1-36,1 2-32,-1-1-2,0 2-13,-1 1 10,-3 0-22,2 1 23,-2 1-24,1 1 13,0 1-1,-1 0-5,-3 3 3,1 2 4,0 1-2,-2 2 2,0 0 1,-2 3 3,1 0 4,-2-1 3,6 2-7,-1 1 2,-1-1-5,5-1 1,-2 1-4,3 0-4,1-1 6,0 0-3,3-1 2,1 1-4,0-2 9,1 2-6,5-2 3,-3-3 4,4 2-11,-1-1 3,1 1 6,3-3-3,3 0-3,-1-3 0,1 2 2,-1-2 0,6-2-1,-4 0-3,4-2 1,-2 0 1,2-3 3,1-1-2,-4 0-4,5-3-2,-6-1 2,4-1 3,-3-3-4,0 1 3,-4-3-3,1 0 2,-1-1 5,-4-1-3,-2-2-1,-2 2 2,-3 0-7,-3-3 6,-2 4-3,1 1 4,-3 3-11,-2-2 7,3 5 0,-3-1 2,1 2 3,-2 2-6,2 2 3,-3-2-9,-2 1 12,3 3-4,-2-1 3,3 2-7,0 0 3,1-2-3,0 4 5,3-2 1,2 0-28,-1 2-8,6-3-9,-2 5-9,4-6-11,-2 5-2,5-3-8,-1 3-2,2-5 24,5 1-3,-2 0 10,4-3 6,3 0 13,2-1 3,1-1 4,4-1 10,-5 0-7,5 0 12,-4 0-4,0 1 11,1-2-3,-2 1 2,-1 0 0,-1 0-7,0 1 2,0 1 0,-2-1 4,1 1-4,0 1 5,-1 1 0,1 0 2,-4 1 22,0 1 15,-1 1 18,0 0 0,-1 1 8,1 1-8,-4 1 16,2 1-20,1 1 10,-5 3-30,3 1-1,1 3-5,-1-1-4,-4 3 0,1 0-10,3 4 19,-4-2-30,0 1 25,-3-1-25,1 3 11,0-3 2,-2 1 1,-1 0 0,-1-2-2,1-1-1,0 0 0,-3-2 7,2 1-5,-1-3-4,0-1 2,-1-3-2,1 1 3,-2 0 5,0-4-3,0 0 2,1-1-5,1-1 6,-1 1 12,2-1 14,-2-2-1,1 1-3,-1-3-3,-2 1-2,2-1 1,-1 0-7,-3-3-13,1-2-18,2 1-2,-1-3-2,3 2 2,-1-5-5,0 2 3,-1-3-5,3-1-1,-1-2 5,2-1 1,2-1-1,-1-1-2,4-1 4,0 0-3,2 1 3,1-2-4,4 2-2,1 1 0,3 2 3,-1 0-2,4 5-1,1 1 1,-1 3-6,0 1-18,-2 1-30,1 5-20,-3-2-32,0 4-9,-2 2-41,-1 0-30</inkml:trace>
  <inkml:trace contextRef="#ctx0" brushRef="#br0" timeOffset="38382.0444">17383 18496 227,'8'-11'-2,"-8"-1"10,6-1 1,-6 1-2,-1 1 5,1-2 3,-2-1 9,-1 3 3,-3 0 4,3-2-9,-4 5 11,1-4 2,-2 5 9,2-1 9,-2 2 20,-1-2-9,1 2 6,-1 1-1,-2-1-9,3 2 2,-3 1-9,0 3-9,-3 0-18,1 4-20,1 2 21,-1 2-27,5 3 30,-3 2-24,4 1 18,-4 2-21,5-2-9,-2 0 27,2-1-31,-2 2 36,0-1-31,-4 2 23,3-2-23,2 2 25,-1 0-3,2 1-4,0 1 8,0-1-4,1 1 1,4-2 4,-2 2 2,3-1-4,0 1 2,0-1 1,4 0-3,-1-1-2,1-1-1,0-1-2,2 1-4,1-4 0,2 1 1,-1-1-2,2-1-1,1-3-2,-2 1-2,-1-1-1,0-3 0,-1 2-2,4-4-1,-2 0 6,2 1 0,3-3-7,4 0 4,-2 0-1,6-3 1,0-1 2,2-2-2,0 2-1,0-3-1,-1-1 2,2-1-3,1-2 0,-3 0 1,1-1-3,-2-1 2,-1-3-4,-1 1-2,-1-1 5,-2-1-4,-1 2-1,-5-3 0,2 1 2,-5 1 1,0 1 0,-4-1 2,1 2-8,-1 0 7,-4 2 0,0 1-2,-1-1-3,-3 1-1,0 2 3,1 1-3,0-1 5,1 1-6,-2 3 1,2-1 2,-1-1 1,-1 4 0,3-1-5,-7 1 6,4-1-3,-2 1 1,0 0 4,1 3-6,-1 0-2,-1-1 3,-1 1 3,2 1-5,-2-1 4,0 4 2,-1 0-2,2 1-1,-3-1 6,1 4 4,1 0-3,-1 4 4,-2-4 0,4 5 1,0 1 0,-3 2 2,2-2-3,1 1 0,3 2 2,-2 1 2,4 0 1,-1 0-6,1 0 4,2 0 3,0 0-4,3-1-2,-1-1 1,0-2 0,4 0 1,0-3 3,-1 0-8,4-1 0,1 0 12,-2 0 15,3-3 7,3-1 6,-2 0 0,2-1 7,0-2 3,2 2-6,-1-3 1,3-2-20,0 0-6,-1 0-10,4-2-3,-3-1-3,1 0 1,1-2 2,-1 1-7,0-1 2,0-2-6,0 2 4,-2-4-23,-2-2-42,0 1-37,-2-1-42,1 0-35,-2-3-41</inkml:trace>
  <inkml:trace contextRef="#ctx0" brushRef="#br0" timeOffset="39106.5975">18418 18043 497,'4'-8'15,"2"1"36,-6-1 17,3 0 8,-3 4 21,1 0-12,3 2 10,-3 1 12,1 1 10,-1-1-28,-1 1-7,0-2 1,-1 2-19,1-1 18,-2-2-13,2 0-8,0 3-26,0 0 6,0 3 7,2 0-2,-1 1 4,1 3 6,-2 0 8,0 3 7,0 3 9,-2 1-13,2 3-8,-3 4 4,1 1-1,-2 2-5,-5 0 2,3 1-4,-1 6-7,0 2 1,-3 2-9,2-2-9,-4 4-7,2 1-4,4 3-5,-1-2-6,-1-4 1,0 2-2,4-4 3,1-2 2,1-4-1,-1 0-2,2-3 0,0-5 5,2 0-8,-2-5 5,1-2-2,0-3-3,0-1 1,0-2-1,0-3-2,0 0-2,-2-1 4,4-2-1,-4 0 1,4-1-2,-4 1 0,4-3-1,-2-1 0,0 0-3,1-3-2,-1 0 1,1-3-2,-1 0-1,3-3-1,-2 1 0,-1-4 1,0-1-6,0-1 0,0-1-2,-4-1-3,2-1 3,-1 1-2,-1-1 0,-4 1 2,2 2 4,-3 2-1,1 0 1,-3 4 1,0 0-1,-4 2 2,1 0 4,-1 1-3,-1 1-1,-2 1 0,2 0 2,-3 3-1,1 1 5,0-1-3,2 3 1,-1-2-5,0 3 7,2 1 1,-5 2-2,4-2-1,0 3-1,0-1 5,-2 3-4,3-1 4,-2 3-3,0 0 3,3 0-2,1 5 3,-3-2-3,3 0 1,-1 4 1,3 0 2,-1 2-3,3-2 1,0 2 3,0 0-1,3 1 2,0-2 1,1 1 2,2 0-1,2-1 2,1 0-2,1 1 1,1-2 2,3-2-2,1 1-2,4-2-3,-1-1 3,2 1 1,3-3 1,-1-1-3,5 0-2,2-2 0,-1 0 0,2-2 3,0 0-4,3-2 1,2 0-2,-2-2-1,0 0-1,-1 0 0,1-3 2,-1 1-2,-1-1 5,-2-1-7,-2-1 1,-2 1-7,0 1-23,-5 1-40,1-1-38,-7 0-54,-3-1-67,-2 0-54,0 1-49</inkml:trace>
  <inkml:trace contextRef="#ctx0" brushRef="#br0" timeOffset="40581.6879">18867 18118 31,'48'-52'41,"-48"52"-12,0 0 5,0 0-1,0 0 9,0 0 3,0 0 19,0 0 11,36-38-2,-36 38 13,0 0 0,0 0 10,0 0-7,0 0-3,0 0-16,0 0-14,0 0-33,0 0 20,0 0-20,0 0-5,0 0 7,0 0 10,0 0-19,0 0-16,0 0 26,0 0 10,0 0 11,0 0-1,0 0 4,26-51 10,-26 51-5,0 0 3,0 0-9,0 0-12,0 0-13,0 0 0,0 0-4,67-61-9,-67 61 9,99-49-14,-40 29-2,-46 18 3,2 2-6,0 0-2,0 2 8,4 0-1,-2 2-1,1-1 0,2 3-1,-2 1-3,1 0 3,1 1 4,-1-1-6,1 3-1,-4-1 1,5 0 3,-3 1-1,-1-3 3,-3 4-3,2-3-2,-3-1 3,-2 0 0,-1 0 1,-1-2-3,0 1 0,-3-2 1,1 2-1,-3-2 1,1 1-1,3-1-3,-2-2-3,1 1 5,2 0 0,1-2 0,4 0-1,1-1-2,2-1 6,3 0-1,2-3 3,0 1-2,3 0-8,-3-1 2,2 0 0,-5-2 6,3 2-9,-5 0 5,-2-2 6,-4 0 8,-1 1 9,-4 1 2,-1-1 4,-3 1-1,-1-1 3,0 1-1,-1 0-10,0 0-6,0 0-2,0 0-4,0 1 1,0-1-5,0 1-2,0-1-1,0 2 3,0-2-5,2 0-1,1 1 2,-3 0-6,2 0 4,-1-1 2,-1 1-2,3 2-4,-2-2 4,-1 3-1,0 0-3,0 0 6,0-1-3,-1 1-2,1 0 3,0 0 4,0 0-3,-3 1-2,6-1-1,-3 0-3,0 0 3,0 3 3,0-3-1,-3 3-1,3 0 4,0 0-4,0 2 6,-1-2-2,1 1 2,-2 1-2,2-1-2,-1 0-3,-3 0-3,3-1-13,-3 1-16,0 2-28,-1-2-20,0 4-31,-2 1-14,-2-4-34,2 1-10,-2-2-24,-2 5-29</inkml:trace>
  <inkml:trace contextRef="#ctx0" brushRef="#br0" timeOffset="41480.1341">18881 18537 54,'-3'-2'-4,"-1"1"12,3 0 9,-4-1 4,4 2 5,-2-1 2,2-1-2,-5-2 5,6 3 2,1-3-8,-2 1-3,1 0 1,-3-1-5,3 0 4,0 0-5,0 0 1,3 0 5,-2 1 2,-1-2 0,0-1-4,3 3 9,0-3-1,1 1 16,1 0 4,-4 0 15,3-2 1,-1 0-5,6 0 19,-5 0-30,6-1 26,-3-1-29,2 0 8,0 0-26,-1 3-8,3-2-1,-2 2-21,0-2 27,-3 5-28,3-4 19,-2 5-15,2-3 10,-4 1-2,6 2-2,-6 1 7,3 1-8,-2 0 0,3 0-5,-1 1-3,-1 1-2,-1 0 11,6 1 11,-2-2-5,0 2 7,3-1 1,1-1 15,3 4 4,0-3 4,0-2 3,0 4 5,-1-4 10,3 3-5,1-5 6,-2 4-10,0-5-4,-1 3-3,0-1-8,-2 1-13,0 0-11,-3 0 0,2 1-7,-4 0-2,-4-1 5,4 3-1,-1-1 0,-4 0-3,1 0 0,0 1 1,2-1 6,-2 2-5,2 1-1,0 0 0,3 1-1,-2 0 2,1-1 1,-1 3 0,0-1-8,1-1 11,-2 1-4,0-2-2,1 4 3,-2-3 0,0 0-1,1 1-2,0 0 4,-2 0-7,1-1 1,0 2 4,-2-2-6,2 2-1,-3-1-1,1-1 1,3 0 0,-3 1 2,-1 0-2,3-1 1,-3-2 1,1 0-5,2 0 7,-2 0-1,1-1 4,-1-2 15,2 1 10,2-2-6,0 0 6,0-2 7,3 1-5,0-2-3,-1 1-4,1-1-14,0 0-7,1 1-1,-1 0-6,-1-2-2,0 1 5,-1 0 2,2-1-1,-4 0-1,2-2 0,-1 3 5,-2-3 2,1 1 1,-3 0-5,0-1 1,0-1-2,1 1 1,-2 0 1,1-2-3,-3 2-2,1-2-2,0 1 3,-1 1-6,3-1 6,1 0-5,-2 1-1,-1 1 0,0-2 1,1 0 2,-1 0-5,-1 0 1,3 0 1,-2 0-1,1 0-1,1 0-1,-2 2 4,1 0-5,-2-1 2,2 3 3,0 0 0,-2 0 1,3 1 0,-3-1 2,2 2-1,-4-1 1,3 1 1,-3 1 0,0-3-1,0 3 3,-2 0-3,2 0-6,-1 0-8,-1 0-26,0 3-24,1-3-43,0 0-29,-2 0-38,3 0-39,-1 3-22,1-2-29,0-2-14</inkml:trace>
  <inkml:trace contextRef="#ctx0" brushRef="#br0" timeOffset="42844.4698">20350 18911 280,'0'4'1,"-2"-3"11,1 2 8,0 0 11,1-2 6,-2 0 16,2 1 0,2-2 5,-5 2 15,4-2 0,-1 0 1,0-2 15,0 2-6,-1 0-9,-2 0 10,1 0 3,2-2-6,-4 2-1,4 0-10,-4 0-23,4 0 4,-1 0 2,1 0 13,0 0 7,0 0 5,1 0 0,1 0 17,0-1 8,0 0-4,4-1-9,-6 1-19,2-3-14,-2 0-15,2 2-9,-2-4-19,-2 1-6,4 1-3,-2-3 0,0 0-6,0-3 0,1 0-1,0 1-2,1-3 2,-2-1-6,4-1 3,-3-1 1,-1-2 3,0-1-3,0-2 0,-1 0-2,-3-1 1,4-3 0,-2-1-4,1-1-4,1-3-1,0 0 0,1-1 1,1-1 1,3 0-4,-4-4-1,3 4 3,0-4 2,0 1-4,2 2-1,0 0 2,-1 2 1,0-2 1,-1 2 1,4 1-2,-3 6 5,4-1 2,-3 1 1,1 1-1,0 3 1,-1 0 0,0 3 2,-1 0-2,1 1 2,1 1-4,-3 0 3,1 1-3,-2 0 1,-1 2 3,1-1-6,-2 0 5,2 4-4,-2-2 6,-1 0-3,0 1 1,0 0-3,0 0 4,0 1 5,0 1-7,0-1 4,0 0-2,0 2 1,1 0 0,-1-3 0,4 3 0,-1 0-3,2-2 10,-1 0-10,0 1 2,1-3 10,5 3 0,0-1 8,-2-1 2,3 1-3,-3 2 1,4 0 1,-1-1 0,-1 1-6,-1 1 2,3 1-10,-3-1-7,-3 0 8,3 2-5,2-1 5,-3 0-4,2 1 1,2 0-3,-3-1 3,3 1 5,2 1-4,-1-1 0,1 1-3,1 1 1,0-2-1,1 3 3,1-1-2,-1 1-1,1 1 2,-4 0-2,4 2 6,-3-1-3,0 2 5,-2 3-3,0-1-1,-4 3 5,0 0-9,-2 2 9,0 1-6,-2 3 8,-2-1-4,-1 1 0,-2 1 8,-2-1-4,-1 2 8,-5 0 1,2 1 2,-3-1-1,-1 1-3,-1-1 5,1 0-6,-2 0-1,1-2 0,-2 0-1,4-1-3,-4 0 2,-1 1-2,2-2 1,-3-2-3,1 0 1,-1 0-2,-2-1-1,3-1 1,-3 1-4,4-3 3,-2 0-1,3-3-3,0 2 2,1-1 0,6-2 0,-2 0-3,2-2-2,4 1 1,1-2 0,1 1 3,0-1 0,0-1 1,0 1 0,1 0 0,-1 0 7,0 1-4,0-4-6,1 2 7,0-3-7,4 1 1,0-3-3,1-1 4,2 1-6,0 0 2,5 0 1,0-1-1,4 3 5,-1-1-5,2 1 4,0 0-6,3 2 3,0-1 4,0 2 0,-3 1 1,2-1-4,0 2 6,-1 0-5,0 3 7,2-2-2,-4 3-5,3-1 3,-3 2-2,2 0 2,-3 1-3,0 2 5,2-1-5,-5 2 0,-1 3 6,-1 1-2,0-1-6,-2 1 8,-2 2-6,0 0 3,-4-1 0,1-1 6,-4 1 0,1 0 3,-2-1 8,-3 2 3,1-1 6,-2-1 7,-3 3 2,1-2-5,-2 2 2,-1-3-1,-3 2-5,0-4-11,-2 1 2,-2 0-12,0-2-3,-4 0 2,0-1-7,-4 0 0,1 0 2,-3-2 0,0 2-4,-3-2 4,-1 0-2,0-1-2,0-1 6,0-1-4,-1-1 1,4 0 1,-1-2-1,1-1 0,7 1 2,-2-2 0,1-2-4,5 0 1,0 0-2,3-4 3,0 1-3,2-1-3,0 0 3,3-4 1,-2 0-4,2-2 1,2 2 5,0-3-6,-1 2 4,3-3 0,-3 2-4,3 0 2,1 1 4,-1 2-3,1-2-7,1 5 1,0 0-1,1 3-4,0 0-36,0 6-30,2-3-25,-1 4-38,-3-1-30,1-3-45,1 2-33,-2 3-30,1-4-2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07:35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7705 1491 576,'0'0'31,"0"0"-9,0 0 18,-1-23-6,1 23 7,0 0 13,0 0-2,0 0 13,0 0 0,0 0-47,0 0 53,0 0-47,0 0 50,0 0-35,0 0-21,0 0 45,0 0-33,0 0 15,15-8-49,-15 8 48,0 0-64,0 0 36,0 0 2,0 0 7,0 0-2,0 0-3,16 5-5,-16-5 4,0 0-3,31 19-1,24 32 6,-55-51-3,23 110 2,-26-89-16,0-2-1,-1 4 7,-5-4-6,3 0-3,-3-2 5,2 1-2,-1-1 1,-1 1-1,2-4 1,-2-2-5,3 1 3,-1-4 0,1 2-1,1-2 0,-2-2-2,3 0 2,1-4 1,-2 2-4,4-2 8,-1-2-3,1-1 1,1 0 2,0 0 2,0 0-1,0-4-3,1 1 8,-1-2 6,-1 0 7,1-2 4,0 1 5,-2-3 0,4 1 6,-2 0 7,0-2 3,1 0-5,2 1-4,-2-1-13,5-1-1,-1 0-6,2-2-5,0 1 1,4-1-9,0 0-6,0 0 0,3-1 0,3 0 1,1 0 4,-2-1-3,4 1-9,4 0 2,-3 1 1,3-1 0,-2 2-1,2 2 1,-4 0-6,2 1 7,-2 4-1,-3 0-1,-2 1-3,0 3 3,-2-1 3,-1 2-6,-1 2 5,0-1-7,1 0 4,-1 2 0,2 0 3,-1 1-3,1 2 0,-1-2 1,2 2 0,-2 2 3,1 0 2,-1 1-1,-1 1 0,1 1 4,-1 3-6,0-1 8,1 0-2,-4 2-1,2-1-7,0 2 4,-1 1 2,-2-1-5,-1 0 7,2-1-7,-2 2 5,-3-1-5,0-1 4,3 1 4,-5-2-6,2 0 3,-3-2-2,4 2 5,-3-4-10,4 4 10,-4-2-3,-1 0-4,0-2 1,2 0-1,-1 2 3,-1-3-4,0-1 4,0 0-3,0 0 2,2-2-5,-1-1 6,-1-1-2,0-1-5,0 1 4,0-2 3,0 2 0,0-4-3,0 1 6,-1 0-7,1 1 1,0-1 1,0 1 1,0-2-3,0 0 1,-2 2 4,1-2-5,1 1-6,0 1-15,0 1-26,0-3-23,-2 4-31,1-4-12,0 5-32,-3-8 10,3 1-87,-3-1-10</inkml:trace>
  <inkml:trace contextRef="#ctx0" brushRef="#br0" timeOffset="718.9291">9093 1889 631,'-3'-1'9,"2"1"24,-7-2 1,-1-3 19,4 4 24,-4-2-28,-4 0 65,3 3-29,-1 0 1,-4 1-25,1-1 3,0 3-14,-1-3-7,1 0 38,0 0-60,1-1 35,1 1-9,1-2 21,0 4 3,2-5 7,1 4-6,-3-2 1,6 2-1,-1-2-5,2 2-1,-2-2-15,1 2 0,-1-1 2,2 2-4,-3-1-8,2 1 0,0-1-1,0-1 2,-1 3-4,1-3-6,3 2-14,-1-2-7,-1 1 2,4-1-6,-2 1 3,1 0 0,1 3 3,-4-3 8,1 1 6,-1 0 9,1 1-1,-3-1 7,2 1-3,-3 0 2,3-2-5,-1 2-10,2-3-5,2 0-9,-3 3-2,3-1 2,2-2 10,-2 1-5,2 0 11,-2-1 6,2 0 5,-1 0 1,4-1 10,-4 1 3,1-3-2,2 3 14,2-3 8,1 3 12,4-3 1,4 6 3,1-6 0,11 3 7,1 0 10,8 3-8,2-3-17,5 0-16,-2 0-6,4 0-3,1 0-8,-4 0-18,1 0-10,-5-3-7,0 3 3,-3-1-3,3-2 0,-7 0-4,1 1-2,-2 0 0,-5 1-2,-3-2-1,-5 2-1,0 0 1,-6-1-4,-2 2 3,-3 0 1,0-2 5,-2 2-6,-1-1 0,-2 1 1,-3-1-5,0-2-12,-2 0-2,-1 0-28,0-1-33,-4-3-18,-3 4-30,0 1-46,0-1-30,-1 2-36,-1 1-49,0 1-33,-3 2-15,3 2-33,4 2 16,0-3-16</inkml:trace>
  <inkml:trace contextRef="#ctx0" brushRef="#br0" timeOffset="1282.9261">9949 1615 1145,'8'-8'-4,"-8"0"97,9-4-24,-6 2 9,-3-3 29,0 1 7,0 2 19,2 3 17,-2-2 41,1 3-79,-2 0 46,3 2-4,-3 3-30,2 0-2,-1 3-17,0-2-20,0 4-35,-1-1-18,2 3-12,-1 0-1,-1 3 9,0 1 7,1 2 7,0 5 5,0 0 22,-2 4 9,2-1-11,0 4 9,0 0 6,0 1-9,-1 1 0,-1 0 2,0 2-24,0 0-3,0-1-3,-1 4-9,1-2-13,-1 0 0,0 2-5,3-2-4,0 3 3,-2 3-5,2-6 5,-1 0 2,0 1-1,-1 0 0,1 2-4,1-2-1,-1 2 2,1-2-1,0 3-4,0-1-2,0-1 1,1-2-2,-1-3-3,1-2 5,-1-4-5,2-1 4,-1-2 1,0-4 0,1-1-3,-2-1-1,3-2 5,-3-1-11,2-3-24,-2-1-9,0-1-18,1-2-39,-2-1-26,-4-1-43,3 0-47,-3-3-38,-3 2-24,-1 0-33,-1 1-23,-1-2-28,2-1-2,1-2-9</inkml:trace>
  <inkml:trace contextRef="#ctx0" brushRef="#br0" timeOffset="1708.6946">9993 1842 1012,'0'-8'15,"1"0"-14,-1-2 73,-2 0-18,3-1 2,0 1 23,3 3 10,-1-3 4,3 2-13,0-3 22,4 0-56,0 1 28,2-4 5,6 5 6,-1-3-3,4 0 16,0 1 3,4 0-1,-4 2-12,5-2-7,-4 4-7,3 0-31,-6 1-2,4 2-24,-5 2-2,4-1-10,-6 3-4,2 3-3,-1-1-1,0 2 5,-1 2-4,1 1-4,-3 3 2,2-1 2,-2 3 3,2-2-6,-3 4 7,1 1-5,-2-3-1,-4 5 5,2-2-2,-2 2 4,-3 0-5,1 1 5,-5 1-5,1-1 2,-2 2 0,-3 2 0,-2-3-3,-1 0 1,-5 1 5,-3-1-5,-3-2 2,-3 0-2,-3-3 4,-3 1-1,0-4 1,-2 2-4,-2-3 1,0-1 3,1-1-2,1-4 1,0 2-2,2-4-6,3-2-8,-3 0-29,0-5-23,-2 2-31,2-1-20,1-1-26,-1 1-32,0-4-17,4 3-22,1-1 24,4 0-20,4 3-10</inkml:trace>
  <inkml:trace contextRef="#ctx0" brushRef="#br0" timeOffset="2211.3819">11162 1979 663,'-3'4'22,"-3"-4"13,6 2 12,-4-2 21,1 0-17,0 3 49,0-2-31,0 2-4,-2 0-8,2-2 2,1 5-4,-2-5-20,-2 1 31,2 1-38,-3-5 45,0 4 11,2-2-4,-3 2-3,2-3-5,-2 1 17,3 0 4,-1 0 2,1 1 16,1-1-5,0 2-2,2-2-7,-1 4 11,3-4-14,0 4-5,0-4-5,2 1-33,-1 0-2,4-1-3,-2 0-6,4-1-15,4 0-4,1-2-8,3 0-3,5 1 3,1-2 5,3 1 1,3 0 5,0-1 4,2-1 1,-1 0-1,1 2-1,-2-1 8,-3 2-3,-3-4 1,-3 2 1,-1 0-2,-4 2 1,0-2-1,-4 1-4,0 2-7,-3 0-5,1 1-3,-1-3-8,-1 3 1,-3 0 0,-2-3-6,-1 3 3,0-1-2,-2 2-1,0-2-9,-2 1-16,2 1-14,0 2-20,0 0-7,1-2-35,-1 1-21,2 0-32,-2 0-41,3 4-25,-4-2-33,1 2-18,1-6 0,1 3-17,-2 1-35</inkml:trace>
  <inkml:trace contextRef="#ctx0" brushRef="#br0" timeOffset="2897.9593">11976 1802 971,'-3'-1'22,"1"-3"-3,7 2 67,-6-1-31,1 3 15,0-3 15,1 3 9,-1 0 8,3 0-19,-2 0 14,4-1-62,-4 2 40,0-2-10,5 1-12,-4 0-1,2 0-4,-1 1 4,2 2-3,0-1-7,0 2-5,2 0-5,0 2-6,-2 2-4,3-1-4,-3 3-7,4 2-7,-4 2 2,3 1-1,-3 2-1,1 1 0,0 0 1,1 2-5,-5-2 2,3 2 4,-3-3-4,-1 2-1,0-3-1,-1 3 10,-2-3-12,0-3 11,-1 2-7,0-5-1,-2 3 3,-2-1-2,0 1 5,1-6-6,0 1 5,-1-1-3,-1 0 3,4-5-3,0 0 1,1-2 2,-1 0-7,1 0 1,-1-3 3,-4-1 0,3-3 8,-1 2 13,-1-2 7,-1-1 5,0-2 8,1-3 3,1 6 1,2-6-1,-1 1-3,4-2 3,-2 1-5,6-3 2,1 1-4,2-2-1,3-2-6,3 0 5,6-1-12,5-3-10,3 0-4,4 4-15,2-1 4,5 1-1,-2 1-1,2 4-3,0 0 6,-4 5-4,-2 1 6,-2 1 2,-2 2 1,-3 2-1,-2 1-1,0 0 0,-1 1 1,-2 1-6,1 3 0,-1 2-1,2 0 2,0 4-5,1 1 7,0 3 1,-4 3-3,4 1 4,-1 2-3,-4 0 2,0 3-4,-1 0 7,-5 1-4,2 1-4,-5-1 0,0-1 4,-3 0-3,0 0 1,-4-2 4,1-2-7,-2-1 2,-2 0 4,-2-5 1,1-2 1,0 2 3,1-2 2,-1-4-3,-1 2 1,-1-3-2,4 2 0,-2 1 2,0 1-3,1-4-1,-2 2 0,3-4 3,-1 3 4,4 0-6,-4-4 6,1 1-10,1-3-19,-1-2-14,1 0-38,-2-2-80,0 0-79,-6-1-77,2-7-66</inkml:trace>
  <inkml:trace contextRef="#ctx0" brushRef="#br0" timeOffset="34433.397">4000 7104 767,'0'0'33,"23"10"-8,-23-10 10,0 0-5,0 0 18,0 0-28,0 0 58,0 0-40,0 0 9,0 0 6,0 0-5,0 0 3,0 0-6,0 0 43,0 0-50,0 0 35,0 0 3,0 0 1,0 0 15,0 0 20,0 0 1,0 0 14,0 0-4,0 0 4,0 0-6,20 3-3,-20-3-15,0 0-10,0 0-13,0 0-13,0 0-3,0 0-5,0 0-9,25-15-5,-25 15-6,0 0-2,0 0 0,0 0-10,0 0-8,0 0 1,41-102 8,-41 102-10,28-132-18,-26 110-2,1 2-2,3-1 0,-5 2 3,1-3-5,0 1 2,3 1 1,0 0-1,-1 2 1,0 1 2,-3 1-2,4 0 2,-1 2 0,-2 1 1,0 2 1,-1-1-1,2 0 1,-1-1-1,1 2-2,-2-2 2,3 1 1,-3-1-4,0 0 0,3 2 0,-2-1 1,1 2-1,-2 1 3,3-2-4,-3 2-1,-1 1 5,3 2-4,0-1 0,-2 0 1,-2-3-2,2 3 1,-1-1 3,0 1 0,-1 0-3,1-1 4,0-1 1,0 2-4,1-1 6,-1 2-2,0 6-19,0-13 13,0 13-11,0 0-5,0 0 15,-7 16-6,-2 6 16,9-22 1,0 0-9,-10 17 11,-6 0 0,-28 10-10,33-26 1,1 2 2,-2 0 3,-3 0-2,0 0-3,-3-1 0,2 0 4,-3 0-1,-2 0 1,-2 1-2,1-2-2,-1 1 1,-4-1 1,2-1 1,-3 1 0,0 2-2,2-3-2,-3 0 2,0 0-1,1 0 2,4 0 3,-3 0-8,3 0 4,5 0 2,0-3 0,2 3 1,6 0-1,0-1-1,2 1-1,0 0 3,1-1-4,3 1 2,-5 0-2,4 0 1,1-2 0,0 2 0,2 0-4,3 0 2,-3 2 0,3-2 1,0-2-2,0 2 5,0 0-6,3 0 1,-3 0 7,0 0-4,0 0 2,2 0-2,-1 0 2,-1-1-6,1 1 5,1-2 1,0 2-5,1-1 3,-2-1 1,1 1-1,1-2-2,3 1 4,0-1-1,-1 0-1,2-1 0,-1 1 1,4-4-5,-4 3-3,2-1 4,0 0-2,2 0 2,-1 0-1,1 0 3,0 0 0,-1 0 4,-3 0-3,0 1 1,0-2 1,1 2 2,-2 0-3,-1-2-1,-2 2-1,2 0 0,0-2 2,2 1 1,-4 2-2,2-3 2,-3 2-1,3 2 4,-3 0-1,3-1-1,-4 0 1,3-1-4,-1 0 2,1-1-1,1 0-1,1-1-3,-2-2-1,2 2-1,-1-2 8,1 2-6,0-1 1,-3 2-2,4 0 5,-2 2-4,0-1 7,-1-1-6,1 0-1,2-2 4,0 2-1,0-3-2,-1 1 3,-2 1-2,1-1-3,1 2 5,-2 1-4,0 1 3,-1 1 0,-2 2 1,1-2-4,-1 2 2,-1 0-5,1 2 4,-2-2 1,2 1-6,-3 0-2,1-1-1,-2 3 2,2-3-1,-1 4 8,0 1-5,-3 2 4,-4 2-4,-2 3 9,0 2-2,-5 1-3,-4 2 4,0 0-1,0 3-1,-1-2-3,3-1 6,-2 1 0,-2 0 1,4-1 0,-2 0 1,1-1-1,2-1-3,0-2 6,0-2-2,4 0-5,0-1 2,2-1 3,2-3-4,-1 0 0,4-2 2,2 1-4,-1-2 3,1 1-2,0-2 1,1 0-3,3-1 1,0 1 2,1-2-4,0 1 5,0-1-1,0 0-1,1 1-3,0-1 0,1 2 3,0-2-4,-1 0 3,3 0 1,-3 0-4,1 0-1,1 0 3,-2 0 3,0 0-1,2 0-1,-1 0 0,1 0 2,-2 0 3,3 2-1,-2-1-3,3 1 0,1 0 1,1 1 4,3 1-2,3-1-6,1 1 6,1 2-2,0-1 5,4 1-8,-2 2 4,3-1-1,-2 2-1,-2-1 0,2 4-1,-2-2 9,1 3-10,0 0 8,-2 1-3,-1 0-1,3 0 3,-5 0 1,1 0-4,1 0 3,-2-1 2,-1 0-3,0-2-2,-3 0 2,2-2 0,-4 0 2,5 0 0,-5-1-6,1-1 6,2 1 3,-2-2-2,3 1 0,-4-1-4,0-2 0,-1 0-1,-3-1 2,3-2-1,-5 0 2,0-1-2,0 2-1,0-2 2,0 0-1,0 0-2,0 0 3,0 0-3,0 0-2,-4 0 4,4 0 1,0 0 1,-1 0-7,1 0 8,0 0-3,0 0 0,0 0 0,1 0 3,-1 0-2,0-2 1,0 2 10,0 0 3,0 0 10,-1-1 2,1 0 4,1 0-5,-1-3 3,0-1-1,0-1-3,0-3-5,0-2-13,0-1 1,0-3-2,0-2 0,4-1-2,-4-1 0,3 0-1,-1-1-2,-1 1 2,1-1-4,0 3 2,0-1-2,-1 1-1,0 0 4,1 1-5,-2-2-2,0 3 3,5-2-4,-5 2 0,0 0 0,0 0 0,0-1-1,1 2 1,-1-1 4,2 3-7,-2-2 7,1-1-1,0 1 1,3-1-1,0 1-3,-2 0 4,1-1-3,2 1 3,-3 2-2,2 1 0,-2 2 1,1-1 2,-2 3-1,2-1-2,-2 3 2,1 0 0,-2 1 1,2 0-1,-1-1-3,-1 2-1,0 0 3,0 2 4,0-2-3,0 2 0,0 0-5,0 1 2,-1-2 4,1 2-3,-2 0-5,2 0-18,-2 2-17,2-2-9,-1 0-22,-2 1-28,2-1-37,-2 0-17,1 3-21,-4-1-15,1 3-27,-4 1-20,1 0 15,-2 2-22,-2 1-3</inkml:trace>
  <inkml:trace contextRef="#ctx0" brushRef="#br0" timeOffset="48131.0796">3860 2210 265,'-19'-14'-6,"19"14"42,0 0-2,0 0 4,0 0-11,0 0 15,0 0 3,0 0 0,0 0 10,0 0-7,0 0 1,0 0-1,0 0 9,0 0 18,0 0-38,0 0 29,0 0-26,0 0 20,0 0-36,0 0 50,0 0-57,0 0 26,0 0-13,0 0-29,0 0-21,0 0-5,0 0 26,0 0-25,0 0 16,0 0 37,0 0-5,0 0 4,0 0-3,0 0 10,0 0 9,40-4 5,20-3-9,-40 6 2,3 1-3,0 0 2,4 0 2,1-3-11,1 0-9,1-3-6,-2-2 2,-1 2-4,-2-3-7,5-2-3,-4 3-7,4-4 7,1 3 1,4-3-6,1 1 2,1 1 4,-1-1 3,-3 2 7,-5-1 5,-3 2-10,2 4 2,-6-3 6,-4 0 0,0 1-5,2 0-3,-3 0-5,4-1 3,-3 0 0,2-1-5,-1-1 1,1 2-4,1-2 0,1 1 1,-2-3-2,2 1 0,-1 0 3,0 0-1,0-1-2,-1 0 0,1 1 1,-2-1 1,-2 3-2,0-4-6,-2 3 5,1 1-2,-3 1 5,1-1-2,-1 1-4,-2-3 3,0 4 0,1-4 8,-3 1-10,2 0 4,0 0 0,-4-2 2,2 2 3,1-2 1,-3 0-4,-3 0 0,-1 0 2,-1-2 0,-1 2-4,-1-2 0,-3-1 5,-3 3-5,-2-4 7,1 1-4,-6 2 2,-1-3-3,-4-2-1,-2 3 3,-1-1-6,-4-3 3,0 1-6,-7 0 4,2 0-1,-3 0-2,0 1 2,-3 0-3,-1 2 0,1-1-1,-1 1 5,1-1-4,2 2 4,0 1 2,1-1-4,3 0 4,0 3 2,0-1-4,3 0-2,0 2 4,2 2-2,0-3-1,0 1 7,3 0-5,4-1-6,0 2 6,3 0-1,-2-2-4,-2 1-2,3-1 3,-1 2-2,-4 0-2,1 1 2,-4-1 2,-2 1 2,2 2 0,3 0 0,-2-1 0,3 2-3,3-1 0,-4 2 3,2-1-7,0 1 4,-4-1-3,4 1 6,-2 2-2,0-2-1,2 2 3,-2 0-3,-2 1 11,3 0-13,0 1 13,-3 1-16,1 1 9,-1 0-3,2 1 3,-4-1 3,1 0-9,0 1 6,0-1-4,3 0 11,2 1-10,-1-1 3,5-1 1,2 0-4,2-1 1,4 1 5,-1 0-4,4-1-5,-3-1 9,5 0-1,-2 2-5,-4-2 5,3 3 0,-2-2-3,2-1-4,-5 3 8,2-1-3,0-2-4,-2 3 3,1 0-1,0-1 2,-1 0-5,-2 3 8,2-1-5,-4 0-6,0 0 7,0 1 3,0-1-3,-1 0 2,1 1 2,-1 1-4,4-2 1,1-1 1,3 0-1,-1 1-1,2 0 4,0-3-8,-2 3 7,2 2-3,-3-2-3,0 2 7,4-2-3,-2 1 0,-3 1-7,5-2 7,1 3-2,-2-4-5,2 4 11,-2 2-6,1 0-1,-3 0 0,2 3 5,-5 0 3,1 5-8,2-3 11,-3 0-10,2 1 6,3-3 4,-1 5 0,0-5-3,2 1-7,3-3 2,1 2 4,-1-2 0,3-1-2,-6 0-3,6 0-4,0-1 3,0 2 2,6 2 4,-5-2-4,1 2 2,3-1-9,0 2 7,0-1 6,6 1-11,-5 1 6,4 0-2,4 1 0,-4 0 2,2 0 3,2 1-7,2 0 2,0 0 6,1 0-5,3-2 4,-1 1-4,-1-2 0,3 1 1,-3-2-1,3 0-1,-4-2 4,0-1 0,0 1-6,0-2 2,-3 0 0,1 1 5,0-3-2,1 4 1,1-4-3,-3 1-1,5 1 3,2 0 3,-2-1-1,2-2-3,2 2 2,-1-1-2,0 1 2,1 0 1,0-2-3,-4 2-1,4-4-2,-1 3 3,-1-1 0,2 1-2,-3-1-5,2 0 7,-1-1 1,1 1 4,0 0-5,2-1-1,-6 0 3,4 2 2,1-2 1,-1 0-2,-4 0-3,2-1-3,-2-2 6,-3 5 1,0-6 0,-1 4-8,-1 2 6,0-5-3,-2 2 3,-1 0-3,3-1 0,-3 1-4,1 0-1,-1-2 11,1 2-8,-2-1 2,2 1 1,2-3-1,-4 4 4,3-3-1,-1 1 2,1 1-10,-3-3 7,3 3 1,1-1-7,-1 1 11,0 0-10,3 0 4,-6 0-1,3 0 4,1 1 0,-1-2-1,1 0 4,1 1-13,-2 1 12,2 0-6,6-3 1,-1 2-1,2-1-1,0-2-2,1 1 2,0-1 6,2 0-6,0-1 0,0 1 2,-4 0-1,-1 0 1,-2-2 1,0 1-3,0 1 2,-5-2-3,0 2 6,-1-1-5,0 1 2,3-3 0,-2 2-3,2 1 4,-1-4-3,3 4 2,-2-3-2,4-1 5,-2 2-1,1-3-4,-1 2 5,-1 0-2,-4 0-1,-4 2-19,-2-2-35,-3 4-47,-4-2-40,-5 0-21,-9 1-55</inkml:trace>
  <inkml:trace contextRef="#ctx0" brushRef="#br0" timeOffset="54181.3598">7834 3135 373,'0'0'33,"0"0"-10,17-3 3,-17 3 8,0 0 8,0 0 8,0 0 14,0 0-13,0 0-6,0 0 5,18-12-6,-18 12 8,0 0-9,0 0-15,0 0 0,0 0 2,0 0 4,0 0-51,17-15 48,-17 15-61,0 0 52,0 0 10,0 0-42,0 0 46,0 0-57,17 2 19,-17-2-17,0 0 0,0 0-6,0 0-11,7 23 40,-11-1 0,4-22 16,0 0 10,0 0 10,-2 19-2,2-19 22,0 0 1,0 0-37,0 0 48,0 0-36,0 0 36,0 0-47,0 0 50,0 0-12,0 0-20,0 0 0,0 0-15,0 0-4,4-16-13,-1-7-4,-3 19-5,0 0 0,0 0-4,0 1 4,0 2-5,0-2 2,-1 2 0,1 1 2,0-2 0,0 2 0,0 0 1,-2 0-1,0 2 0,2-2-2,0 1-3,0-1 1,-2 1 0,1 1-1,1-1 3,0 0-2,-2 1-1,2 1 3,-1-1 1,1 3 2,0-3-5,-1 2 1,1 2-3,-1-2 3,1 2 8,-1-1-9,1 2 2,-2 0-5,1-2 7,1 3 2,-4-1-1,3-2-3,-2 1-1,3-1 4,-1 0 0,1-1 4,0-1-6,-4-1-3,4 2 2,0-3 4,0 1-5,-1-1 1,1 0-5,0 0 6,0-1 1,0 0 6,1 0-6,-1 0-6,0-2 16,0 2-4,0-1 6,0 1-1,0-2 5,4 1 0,-4-2 10,0 3-2,0-1-11,1 1 2,-1-1-1,2 1-8,-2 0-1,0 1-6,0-1-10,-2 1 4,2 2 6,0-3-4,-1 1-2,1-1-1,0 2 6,0-1 1,-4 0 0,4 0 1,0 2-1,0-2-3,0 1 2,0-1 7,-1 0-11,2-1 5,-1 2 3,0-2-6,0 0 5,0-2 3,0 2-2,0 0 0,0-1 12,4 0 10,-4-1 17,1-1 15,-1 1-10,3 0 0,-2-1 5,3-3-6,-3 1-4,2 0-15,-2-4-20,-1 5-7,2-3 1,-2-1 0,2 2-1,-1-1 9,-1 1-2,2-1 3,-2 0 5,0 1-6,0-1 3,0-3 0,-2 5-4,1-2-2,-2-1-5,1 3-7,1-1 5,-2 0 1,-3-1-3,3 2-1,-1 0-1,1 1 3,-1 0-2,1 0 2,1 1-4,-1 2 2,1 1-1,-4-3 2,2 3 3,-3-2-6,1 2 4,-5 0-2,0 0 2,-2 0-1,-6 0 3,1 0 0,-1 0-3,-1 2 3,-2-2-2,2 3-3,-1-3 4,2 1-2,1 2-3,1 0 3,2-2 1,-3 3 0,2 1-1,-1 0 5,-3 2-2,3 0-1,-5 2 3,-1 1-3,1 4 1,-2-2 0,1 2 5,-2 4 0,2-3-4,0 2 2,2-1 2,4 2 1,-3 0-3,3 0 2,2 0-2,0 3 0,4 0 5,0-1-1,-1-3 0,2-3-3,3 3 6,-1-1 0,3 0 3,1-1 0,-1-1-3,0 0-3,4 1 2,1 3 3,-3-2-6,3 0-1,3-1 0,-3-1-2,3 1-2,1-2 10,0 4-6,-2-5 1,4 5 2,-2-3 3,1-1-4,1 1 3,-3 0 0,5 3-6,-2-3-1,1-2 4,0 4-3,1-5-6,-1 2 6,1-1-2,1-3 1,0 4 0,2-1 5,-1-2-6,2 1 6,0 0 1,0-2 0,0-2 2,1 0-1,0 0 5,2-2 2,-1 0 10,2 1 15,-1-3 8,2 3-5,0-5 1,4 1 1,-3 1-7,2-3 2,-3 3-11,4-3-15,-2 0-13,5-3 2,-1 3-4,2 0 4,-1-3 3,3 2-8,1-1 6,-1 2-1,0-3 6,-1 0 1,-1 2 7,-5-2-5,-2 1 3,0-1 10,-6 2 1,0-2 3,-3 2 3,-3 0 5,1-1-1,-3 2 9,1 0-1,2-2 0,-3 2-7,0-3 0,0 3-4,-1-1-4,0 0-5,-1 1-7,0-2-4,-1 2-9,0 0 2,-1 0-4,0 0-1,3 0-2,-3 0-1,0 0-1,0 0 0,-3 2 2,3-2 0,0 0 2,0 0-2,-1 0 3,1-2-3,-1 2 3,1 0-2,0 0 0,0 0 0,-2-3-2,2 0-8,-1 2-8,1-2-19,-1 1-20,1-3-26,-3 2-58,3 0-67,-1-3-74,-1-2-43,0-1-26,2-2-46</inkml:trace>
  <inkml:trace contextRef="#ctx0" brushRef="#br0" timeOffset="55045.8261">9086 3737 311,'-17'2'-7,"3"1"21,-3 0 18,1 0 0,3 1 23,-5-1 7,4 1 16,-2-4 14,0 0 6,5 3-4,-1-3-48,3 0 44,-2 0-51,1 0 48,2 0-58,3-3 0,-2 3 11,-2 0-17,3 0 31,-6 0-40,5 0 32,-3 0-57,1 0 44,-2 0-16,1-3-5,-3 2 7,3 1 8,-1-3 1,5 3-1,-4 0-2,4 0-1,-2-3 9,6 2-6,-2 1-7,1 0-8,3 0-2,-4 1-1,3-1 7,1 0 0,-2 0-1,2 0 14,3 0 4,-4 0 20,2 0 11,1-1 11,1 1-2,-1 0 5,3 0 13,-4 0-1,4-1-6,-3 1-15,1 0-9,0 0-7,-2 1 8,1-1-4,1-1-19,-1 1-11,3-2-3,3 2-5,-1-2-5,3 0-3,3-1-15,1-1-5,2 1 1,4 2 2,3-4 2,3 1-3,5 0 4,7 0-1,3-2 2,4 1 4,1-1-2,1 1-2,0-1 3,-3 1 3,-3 1-2,-8 0 0,-3 2 3,-5-1-5,-4 2 2,-5-1 4,1 2-1,-9-2-4,1 2 1,-1 0-2,-3 0 6,-3-1-4,0 1 3,-1 0-6,-1 0-1,0 1 3,-1-1-1,-1 0 2,2 0-7,-1 2 5,1-2-6,-1 0 2,1 0 2,-3 0 4,3 0-6,-1 2 6,0-2 1,1 0-1,-4 1-2,3 0-14,-1 3-16,0-1-34,-2-3-10,0 4-42,0-3-31,0 0-24,-1 2-13,-3-2-10,3 1 32,-2-2-47,-2 1 18,1 2-14</inkml:trace>
  <inkml:trace contextRef="#ctx0" brushRef="#br0" timeOffset="55546.5176">9946 3288 905,'-5'-5'20,"3"0"37,5-2-29,0-1 73,-2 1-45,0 3 8,-1-2 3,0 5 20,2-5-9,-2 4-28,0-3 31,5 3-55,-5 0 64,1-4 9,-1 4 3,4-2-14,-3 4-10,-1-2-3,3 2-2,-3 0-17,1 2-24,3-1-14,-3 2-11,1-1-1,0 2 1,1 1-1,0 1-3,-3 2-1,4 2 6,-2 2-1,0 1 1,0 2-1,-2 2-7,0 1-1,0 2 3,0-3 4,0 0-2,0 4-2,0 1 11,0 4-1,0-1 8,0 3 3,0 3 0,0-1 2,0 1 1,0-2 9,0 1-5,0-2 2,0 0-3,0-3-8,0-4-4,0 2 1,0-3-3,0-4-10,0 0-2,0-4 1,0 0-5,0-2 4,0-3 5,0 1-7,0-2 4,0 0-2,0-1 0,0 0 1,0-4-1,-2 2 10,2-3-10,0 3 12,0-6-6,0 3 3,-2-4-7,2 2-23,0-2-31,0-2-66,0 0-39,0-1-62,0-3-42,0 0-16,0-1-47</inkml:trace>
  <inkml:trace contextRef="#ctx0" brushRef="#br0" timeOffset="56323.0412">9813 3359 792,'-4'-9'18,"4"2"34,-1-6-20,5 1 70,-3 6-40,3-4 16,-2 0 11,1 3 20,1-3-18,0 5-35,5-6 20,3 0-64,-2-2 43,8-1-16,1 0-3,-2 0-17,2-2 4,6 1 4,-5 2 14,6-1-7,-2 2-6,1-1 1,1 3-6,4-2-3,2 3-4,-5-1-3,3 3-10,-1 0 1,0 2 0,-2 1-1,-1 2-5,-2 2 3,0 0-2,-4 2 1,1 2-5,-3 1 1,-4 2 3,0 0 1,-3 3 0,-3 0 0,-3 1 2,3 2 4,-5-1 2,-3 5-5,-3-2 0,-5 1 4,3 2 1,-5-2-3,1 2 3,-5-1-6,0 0-3,-2-2 8,3-1-2,-4 0-5,3 2 3,-4-2-1,-2 0-4,2 2 3,2-3 3,0 0-5,1-5 2,2 1-3,1-4 3,3 1-1,1-2 1,3-4-1,-3 3-2,4-1 1,-1 3-4,4-5 7,-3 5-1,1-1-1,1-2-3,1-1 2,1-1 2,0 0 2,1 1 8,1-2 21,1 2 1,-2-2 10,3 1 7,-1-1-2,2 1 3,5-2 2,5 0-5,3 0-22,5-1-8,0 1-8,5 2-5,2 0 4,3 0-6,1 0-8,-1 6 2,-3-1 0,-2 3 6,-1 2-4,-2 2-2,-1-4 0,-3 4 2,-6-1 5,2 3-1,-4-2 0,2 1 1,-4 0-2,0 3 7,2 0-6,-3 1 0,0 3 4,0 0 1,-5 3-4,0-2 1,-1 2 5,-1-2-3,-3 3 2,-2-1 1,-3-1 1,0 1-3,-2 0 2,-4 1-2,-4-2 3,-3 1-5,-4 0 6,-3-1-3,-5 0-1,-1 0 0,-3-5-3,-2 0 7,0-2-8,1-2 7,-4-2-6,5 0-2,-4-5 0,3 0-1,0-1 2,-2-1 1,3 0 3,-1-1-3,4-3 7,-1 0 7,9 0-1,1-3 7,6 1 7,0-1-1,5 0 2,2 0 0,2 1-5,3-3-8,0 1-1,-1 1-5,1 3-8,-1-4 1,3 1-7,-1 0-2,0 1 5,3 0-14,-3-1-36,3 0-24,-2-2-36,-1 4-57,-1-4-50,2 1-54,-1-3-37,-2 3-51</inkml:trace>
  <inkml:trace contextRef="#ctx0" brushRef="#br0" timeOffset="56918.6725">11467 3717 719,'-8'0'38,"4"-4"12,4 1 5,-6 2-32,-5-4 68,1 3-40,0-1 62,5 3-51,5 0-25,0 0 3,0 0-2,0 0 32,0 0-17,0 0-7,-28-3 5,28 3-7,0 0 3,0 0 0,0 0 15,0 0 15,0 0 20,0 0-4,-25-3-2,25 3 13,0 0 6,0 0 0,0 0-13,0 0-11,0 0-13,0 0 4,-21 0 3,21 0-19,0 0-7,0 0 3,0 0-6,0 0-9,0 0-12,0 0-12,0 0-8,156-38-21,-127 36 6,4 1 3,1 1 0,0 0 4,1-2-2,-4 4 2,-2-2-4,-4-2 2,-4 4-2,-2-2-2,-4 0 4,-2 1-2,-3 1 1,-3-2 5,-1 0-5,1 0 1,-7 0 13,0 0-68,0 0-5,0 0-35,0 0-39,0 0-43,0 0-38,0 0-29,0 0-33,0 0 10,0 0-26</inkml:trace>
  <inkml:trace contextRef="#ctx0" brushRef="#br0" timeOffset="57603.2091">12603 3388 1103,'0'0'40,"0"0"-18,0 0 20,0 0 8,0 0 17,11-63 11,-11 63 13,0 0 29,0 0-9,0 0 26,0 0 1,0 0 9,0 0-10,-4-65-9,4 65-8,0 0-15,0 0-25,0 0-3,0 0-20,0 0-17,0 0-6,-7-30-7,7 30-6,0 0-37,0 0 0,0 0-3,0 0 4,0 0-8,-36 68 29,36-68 10,-38 90-9,31-74 1,2 0-4,-3 3-3,1-1 0,0 2 3,0 3 1,0 5 2,0-1 2,0 2-4,-1-1 4,4 1 1,-2 2 2,0-4-3,1 1-4,1-3 3,-1-2-4,3 2 2,-3-3-5,2-1 8,2-1-5,-3-1-2,3-2 1,1-2-2,-1-2 3,1-2 0,0-1 1,-3-2-5,3-1 0,0-2 5,0 0-1,0 1-4,0-4 5,0 1-3,-1 1 1,1-4-2,0 3 3,0-1-4,0-2 2,0 2 2,-1 1-2,1-2-3,0 1 2,0 1 2,0-2-4,0 2 3,0-1 2,1 1-4,-1 0-1,1-1 3,2 1 1,-2-1-1,0 0 7,3-2-1,-1 3 7,-2-1 14,2-2 10,1 1 18,4 0 21,3 3 7,5-4-4,7 2 0,3-1-10,8 2-9,3-3-12,3 1-18,3-1-21,-1 2-6,-5-2-3,-5-2 2,-4 2 1,-4 0-2,-4-1 0,-3-2-1,2 3 0,-5-3-4,0 3 4,-1-3-5,0 2 0,0-1 2,-1 2 2,-6 0-4,-2 0 3,-1-2 2,-2-1-1,0 3-6,-1 0-14,-1-2-30,1 2-30,-3-2-20,2 1-34,1-1-46,-4 0-40,2 0-37,-1 2-22,2-1-6,-3 0-28,0-1 20,1 1-43</inkml:trace>
  <inkml:trace contextRef="#ctx0" brushRef="#br0" timeOffset="58084.2246">12275 3609 946,'-2'-3'28,"9"-4"3,-1 0 14,-4 3 23,3 0 5,-1 0 8,-3 4 11,2-5 15,-1 5-21,1 0 5,2-1-8,-1-2-18,-1 3-4,3-1-2,1-2-14,-2 2-8,4-3-2,0 2 0,2-1 8,1-1 5,3 1 3,0-4-5,3 3 7,0-1-5,0 1-1,3 0-10,0-2-13,1 3-8,0 2-4,0-5 0,2 5-6,2-3 1,-1 1-7,1 3 0,-4 0 3,-1 0-4,0 0-5,-2 0 2,-3 0 0,-5 0 0,-1 3 1,-1-3 2,-4 0 0,1 0 2,-2 0 2,1 0 0,-4 0 3,2 0 2,-3 0 1,1 0 0,-1-3-3,1 3-2,-1 0-2,0-2-4,-1 2-14,1 0-8,-1 0-10,-1-1-12,2 1-14,-1-3-10,-2 3-11,2 3-9,-1-3-16,1 0-8,-2 0-18,0 1 1,0-2-11,2 1 35,0 0-54,-2 0 16,2 0-2,-4 0-23</inkml:trace>
  <inkml:trace contextRef="#ctx0" brushRef="#br0" timeOffset="58629.6201">12467 3176 435,'-2'0'16,"10"-3"8,-5 3 17,0 0 9,-3-2 2,2-1 11,-1 3 14,-1-4 11,0 4-47,0-2 58,1 2-51,2 0-8,-2 2 9,-1-1 7,1-1-2,-1 4-9,1-4 32,1 2-59,-2-2 45,1-2 15,1 0-7,-1-1-5,1 3 0,-1-5 7,-1 5 3,4-4 3,-4 2-1,1-1-9,0 2 2,1 0-14,-1-1-8,1 1-6,-1 1-5,1-1-11,2-1-6,-2 2-10,2 0-8,-1-3 2,4 2-1,0-1-3,2 1-2,2-4 2,6 5-5,0-5 4,4 3 5,5-3-6,1 3 1,3-2-2,3 2 5,0-1-3,-3 0 1,0 2-2,1-2 2,-1 3 3,0-4 6,-4 4 22,0-2 6,-5 2 4,2-3 4,-3 3 5,-4-3 0,-2 3 2,-4-3-5,1 3-21,-3-3-11,1 3-4,-3-2-3,1 2-1,-2-1-12,-1-1 5,-3 2-3,2 0-2,-2 0 3,-1 0 1,0 0-5,0-1-13,0 1-18,-1-3-27,1 5-14,0-4-21,-4 4-28,3 0-46,-2 1-30,1 1-25,2 0 19,-3 2-40</inkml:trace>
  <inkml:trace contextRef="#ctx0" brushRef="#br0" timeOffset="67471.2171">12654 5078 365,'0'0'33,"0"0"8,0 0 10,0 0 5,0 0 21,0 0 12,-4-17-7,4 17-3,0 0-2,0 0-51,0 0 53,0 0-40,0 0 28,0 0-19,0 0 1,0 0-6,0 0 34,0 0-56,0 0 51,0 0-45,0 0 50,0-12-13,0 12-15,0 0-1,0 0 4,0 0 0,0 0-10,0 0-3,0 0-4,0-18 13,-1-5 8,-1 18 3,2 5-3,0 0-3,0 0-4,0 0 17,0 0 5,0 0-13,0 0-5,0 0-7,0 0-3,0 0-3,-37-43-3,33 40-11,4 3-10,-12-3-5,12 3 6,-21-5-22,-61 1 10,70 4 0,-2 2 1,2 0-2,1 0-2,-2 1 3,0 0 0,-2 3-1,-3 1 9,0 1 1,-5 2 5,-1 1 8,0 0 1,-1 2 1,1 0-4,0 0 3,1-1-4,3 2-4,3-2-9,-2-1-6,4 0 5,0 1-5,0 0 8,2-1-4,0 2-3,0-2 0,1 0 5,1 2 0,0-3-6,2 1-3,1 0 2,0-4-2,-1 3 0,3-1 0,-2 0-4,1 1 4,1-3 1,-1 3 3,0-1-3,0 0 2,0 1 3,0 0 2,0 1-1,2 0-2,0-2 0,-2 2-2,2-2-1,1 0-2,-1 2 5,1-2-2,1 1 3,-1 0-1,0 2-2,2-2 4,-3 2 2,3 0-2,0-3-4,-2 1 1,3-3-2,-1 2 1,1 0 0,0-2-4,-1 2 4,1 0 5,1-2-3,-2 3-4,2-2 5,0 1-10,2-2 6,-2-1 4,1 2-5,1 0 4,-1-2 1,2 3 3,-1-1 0,2-1 9,-1 0-5,0 0-2,0-1 0,2-1-5,-2 1 1,0-3-1,-1 2-3,2-1 3,1-1 2,0 4 3,1-1 11,0-2-1,1 2 3,2 2 3,-1-5 2,1 5-3,-1-3-2,-2 0 0,5-1-12,-3 3 2,0-4-1,3 3-3,-3-3 7,2 1 7,2-1 14,-1 1 4,0-1 2,2 0 4,-1 0-5,1-1 1,1 1-6,1 0-8,-1-2-15,2 1-9,-2-2 2,2 0-5,-2 2 2,2-2-1,-3 0-2,-1 0 0,-1 0 2,0 1 5,-2 1 4,-3-4-1,2 2 6,0 0 0,0 0 2,1 0 7,0 0-1,-2-1-3,6-1-3,-2 2 6,1-2-5,0-1 0,0 2 2,5-3-5,-3 0-3,4 1 0,-2-3-1,-1-1-7,1 1 7,-1-1 7,-1 0-5,0-1 2,-3 1 8,1 0-2,-1-1 3,0 1 3,-1-1-5,1 0-4,-2 1-2,-1-1-3,2 1-5,-1-3 5,-2 1 0,0 1-2,0 0-6,0-1-4,0-1 5,-1 2-2,2 0 19,-1-1-20,1 2-5,-2-3-3,2 1 24,-1 1 0,1 0 3,-2 0-3,3 0-16,-3 0 16,1-1 4,0 0 5,0-1-19,-1 0 4,-1 1-3,2-4 5,-2 0-6,4 1 3,-5-2 0,1 2-10,0-4 0,1 1-4,1-1 3,-3 2 2,0-3 4,-2 2-1,0 1-11,1 0 11,-2 1-2,0-2 0,1 3-4,-1 0-5,-1-1 7,1 2 1,-1 0 11,0 1-5,2 0 3,-4 2-1,1-2 7,1 1 2,0 2-11,-3-1 0,2-2 2,-4 0-5,2 1 0,1 0 0,-4-2-6,-1 1-4,1-1 4,-1 1-2,1 2-4,-3-1 1,4 0-4,-3 2-2,2 2 0,0-2 6,0 2-5,1 1-1,-2 0 1,2 0 2,1-1 0,-1 3 0,0-1 0,-1 0-4,-1-1 3,1 0 2,-2-1-1,2 2 3,-2-2-2,1 1 2,-1 1-4,0 0 5,0-1-4,0 1-3,-2 0 1,3-1-1,-2 1 3,-1 1-3,2-1-7,-1 2-6,3-1-9,-1-1-12,3 3-29,0-1-14,0-1-26,1 2-4,1 0-19,0-2-23,0-1-21,1 1-31,0-1-25,0-1-36,-2 3-35,0 1-53,-1 1-50,0 1 4,-3 5-41</inkml:trace>
  <inkml:trace contextRef="#ctx0" brushRef="#br0" timeOffset="68554.1784">13192 5085 711,'-13'-5'9,"8"-3"28,1 2 13,1 1 37,-6-1-32,6 2 22,-3 2 18,3-1 4,-2 0 6,4 2-10,-5-1-2,5 1-18,-2 1 48,2 0 3,2 0-7,-2-2 14,2 2 8,-2 0-14,2 0 12,-3 2-4,0-1-5,2-1-12,-5 0 3,4 2-7,-2-2-6,3 1 9,-1-1-16,4 0-10,-3 2 2,1-2-2,3 1-2,-3-1-5,3 0-16,-4 0-12,1 0-6,1 3-3,0-3-10,0 2-13,-2 0-8,2-1-7,0 0 0,-1 2 0,-1-3-2,0 2 0,3-1-2,-3-1 2,2 0-2,-2 0-1,0 2-4,0-1 0,1-1 3,-1 2-3,0-1 5,3 2-2,-3 1 6,4 0 3,-2 3 10,2 3 4,3 2 1,-3 2 9,5 0-7,-1 1 0,-1 2-1,0 1-4,1-1-7,1 1 0,-1-3-7,-1 4-4,1-2 0,-1 0 5,2 2-2,-2-1-5,3 1 2,-3-2-2,3 0 5,-1 0-3,-1 1 0,3 0-6,-2-3 3,0 2-1,0-3 3,-1 2-4,0-1-4,1-1 0,-1-1 5,-2 0 1,1-2-6,1 0 4,-2-2-3,-1 0-3,3-2 8,-6-2 0,2 0-2,-1-2-2,0 1 4,-2-2-3,2 0 4,-2-1 0,0 0-5,1 1 1,-1-2-1,-1 1 1,1-1 0,1 0 1,-2 0 0,1 0 5,0-1 10,-1 1 14,0 0 14,4 0 35,-4-2 17,2 1 15,-2 0 37,3-3-18,-2 3 50,2-3-59,1 0-15,4-5-33,6-1-20,1-5-15,8-5-42,2-4 64,5-5-106,5-7 86,2-3-41,2-4 45,-1-4-49,1-1 43,-1-1-44,-2 4-8,-1 0 12,-3 5-11,-4 2 8,-3 4-11,-2 6 14,-3 5-10,-5 1 11,-3 5-2,-2 3-4,-1 4 6,-4 3-1,3 0-7,-5 4 4,-1-2-5,2 4 5,-3-2-14,2-1 11,-3 3-17,3-1-3,-2 2 4,-1 0 5,1 2-42,-1-1 20,2 1-74,-4 0 6,1 1-44,1-3 23,-1 0-47,1 4 12,1-4 6,2 3 2,-1 3-3,6 0-23,-3 2-46,2 0-34,-3 3-22,-2 2-47,-3 0-44,0 1-27,-6 3 33,-10 2-5</inkml:trace>
  <inkml:trace contextRef="#ctx0" brushRef="#br0" timeOffset="71815.6425">7366 5237 783,'0'0'26,"0"0"25,0 0-19,0 0 78,-8-48-33,8 48 2,0 0 9,0 0 2,0 0-12,0 0-20,0 0 19,-7-32-29,7 32-5,0 0 3,0 0 9,0 0-11,0 0 6,0 0 9,0 0 8,4-13 17,-4 13 22,0 0-5,0 0-1,0 0 12,0 0 10,0 0-4,0 0-2,0 0-13,0 0-16,0 0 1,0 0-1,0 0-12,0 0-16,0 0 2,0 0-9,0 0-8,0 0-8,0 0-12,0 0-6,0 0 2,0 0-43,0 0 1,0 0 6,0 0 16,0 0 19,0 0 7,0 0-3,13 49-1,-13-37 8,-4 2-5,2 1 3,-1 2 4,-1 1 3,3 1 4,-4 3 0,1-4-2,-2 3 6,4 2 2,-1 0-3,-2 1-2,0-1 3,2 2-4,-3-2-1,2 1 5,-1 0-10,1-3-2,-3 3 0,4-4-4,-2 2-8,0-1 1,3-1-7,-1 1-2,-1-1-2,0-2 2,2 1-1,-1-2 0,0-3 0,1 0-4,0 0 4,-1-3 1,0-1-4,2-1 2,-1-1-6,2-2-2,-1 1 1,0-2-1,1 0-1,-2 0-4,2 0 11,0-2-5,0-3 21,0 0-25,0 0 19,0 0 2,0 0-53,0 0-27,0 0-43,0 0-47,0 0-42,0 0-58,0 0-64,0 0-73,0 0-45,0 0-26</inkml:trace>
  <inkml:trace contextRef="#ctx0" brushRef="#br0" timeOffset="72910.872">8069 5051 767,'5'-5'18,"-6"1"12,2-1 25,0 2-15,3-2 66,-5 5-38,2-4 9,-1 1 3,0 3-13,0-2-8,0 2-16,-4 2 17,4-2-76,-2 1 41,0 2-9,0 0-5,-1 0 0,1 2-4,-4 4-8,-2 3-9,-1 1 18,-1 4 3,-3 4 2,-4 1 7,-1 4-2,-3 2 10,0 0-2,-1 2 7,2-3-3,-1 0-2,-1-1 0,4 0 1,-1-4-4,6-2-8,-4-2 3,4 1 4,-1-5-5,3 1-2,0-4-3,3 0 0,0-1-7,2 0 11,-2-4 19,4 0 4,1 0 5,-2-1 4,3 1-2,0-3 0,0 0 7,0 0 1,1-1-12,1-1-3,0 1-2,0-2 0,0 3 1,1-3 2,-1 0 7,2 0 0,-1 3 3,-1-3 1,1 1-3,1-1 0,-2 1 8,1-1 2,0 3-6,1-6-1,1 3-3,-2-1-4,1-2 14,0 3 3,0-1-1,1-2-8,0 1-2,0 1-9,-1-1-9,3 2-1,1-3-16,5 1-5,-1 1-12,3 1 7,4-1-4,-4-1 0,4 2-1,-1 0 2,-1 0-1,-1 0-2,-2 2 5,-1-2-5,2 0-1,-3 2-1,2 0 2,1-1-5,-1 2 3,2 1 1,-2-1-2,-1 1 2,1 1-1,0 0 0,-3 2-1,2 0 2,-3 0 0,-2 1-3,2-1 5,-2 2-5,1 1 2,-3 1 4,0 0-2,-1 2 2,0-2-3,0 3 1,-2-4 2,-1 3-1,0-1 6,0-1-5,-2 1-2,-2-3-2,3 0 2,-3 2 5,1-2-8,-1 2 4,-3-1-5,1 1 3,-2-2 0,2 4 7,-6 0-5,-1-3-1,0 2 2,-3-3 0,0 0 1,-3-3 1,4 3 1,0-2-6,-1-3 4,1 3-2,0-1 4,-3 1-1,1-3-1,0 1 1,-2 0 2,0-2-1,-3-2 5,3 2-3,-2-3 0,1-3-3,2 1 1,2-3-3,0 0 1,3-1-2,1-1-2,0 0 2,4 1-4,-1 1 4,5-2 0,-1 2 12,3 1 9,2 0 1,0-3-3,0 2 1,0-4 1,2 0 3,-2 2-2,3-2-6,-1-1-11,2 2 3,-4 0 1,5 1-3,0 2-1,-2 0-6,1 0 3,0-1-8,-1 2 0,0 1-4,2 2 4,-2-1 1,2 2 2,-1 2-2,3-1-4,1 1 4,2-1 2,-2 2 0,2-1-5,2 1 0,-3-1 4,2 1 3,-1-1-1,-2 0 0,3 1 0,-2-1 0,-2 1 4,2-1-2,-1 0-29,1 1-17,-4 1-16,2 0-30,-3 3-30,0-5-11,3 4-36,-5-2-9,0 1-11,-1 3-19,-1 0-18,2-2-10,-2 0-16,1-1 6,-1-1-14,-1 0-37</inkml:trace>
  <inkml:trace contextRef="#ctx0" brushRef="#br0" timeOffset="73707.8376">8189 5126 560,'0'-2'-2,"-8"-1"5,8 2 14,-1 0 0,-3-2 4,-7 2 9,4-2-5,1 1 7,-4 1 3,3 1-8,2 0-15,-3 0 4,4 1-7,-2 1-11,2-2 10,-1 1 4,0 1 6,2-2 2,3 0 3,-4 0 27,1 0-34,3 0 47,-2 0-35,0-2 30,0 4-36,-1-2-2,-2 0 54,2-2-85,-2 4 44,0-4-47,0 4 34,-1-2-40,-3 0 34,0 0 4,2 1-56,-2 0 62,-2-1-5,0 2 7,1 0-6,0-2 6,0 3-4,1-3-4,-1 1-2,1 0-1,2-1 6,-2 2 7,5-4 10,-1 4-1,2-2 4,-1 1 18,1-2 11,2 2 3,0-1 0,0 0 2,1 0-7,-1 1-5,1-2 2,1 1-17,-1 0-8,1 1-6,0-1-5,0 1-11,1-1 2,-1 0 7,1 2 4,0-1 6,1 0 7,-3 0-7,4-1 6,-1 0 1,-1 2 0,1-2 6,2 1-1,-3-1 4,2 2-5,2-2 4,0 0-7,4 0 1,4 0 2,4-2-11,3 1-5,5 1-10,5-3-3,4 2-1,2-2-3,1 1-2,0 1-2,-2-2-4,-1 2-3,-1-2-2,-2 1 2,-6 0 1,0 0 3,-6 0-5,1-1 1,-5 2 1,-2 1 6,-1-2-1,-7 1-2,5-1 2,-5 2-2,-2-1 1,-1 1-3,1 0-1,-3 0-7,0 0-2,-2 1 4,1-1-7,-1 0 5,1 2 3,-2-2-7,2 1 1,-2-1 1,1 2 1,2-2 3,-1 0-3,2 1-25,0 1-13,-2-1-27,1 1-26,-1-4-36,0 4-49,-1-1-57,-1-1-35,0-1 9,-3 1-54</inkml:trace>
  <inkml:trace contextRef="#ctx0" brushRef="#br0" timeOffset="86871.7521">2838 2699 552,'0'0'35,"0"0"-13,24 42 17,-24-42 6,0 0 16,0 0 11,0 0 18,0 0-44,0 0 21,0 0-21,25 21 40,-25-21-42,0 0-6,0 0-8,0 0-10,0 0 43,0 0-23,0 0 35,9 13-52,-9-13 41,0 0 1,0 0 6,0 0-4,0 0-5,0 0 5,0 0-9,43-1 4,-43 1-2,0 0-6,0 0-9,0 0-3,0 0 9,0 0-7,0 0 1,71-16-3,-71 16-3,100-28 0,-84 19-1,0 3-2,-2 0-11,1-1-8,-1 0-4,0 1-3,-2-1-1,-1 3-7,0-3 2,1 2 1,-1-1-2,-4 2 2,3-1 2,-2 0-1,-8 5 33,0 0-10,0 0 7,26-19-1,-19 14 1,-1-1 1,1-1 0,1 0-8,1-1-7,0-1-6,1-2-6,-1 1 2,2-2-6,-1 2-1,-3-2 8,3 0 7,-4 1 2,0-1 3,-1-1 10,0 2 11,-1-1 7,-1 0 0,2 0-10,0-2-7,-3 0-4,2 1-1,-2-1-11,1-3-12,4 2-5,-5-4-6,1 2 4,-1 0-1,2 2-2,-3-1 0,3 1 1,-4 4 1,1-3 0,1 3 0,-2 4 3,0-1-2,-2 4 2,1-2-2,1 2-1,0-1-1,-4 1 3,3-5-3,-5 1-3,1-3 0,-2-2 3,-2-1-1,1 0 0,-6 0 2,1 2-6,-1 0 3,1 1-1,0-1 4,-2 1-5,-2-1 1,-1 0-1,-2 0 0,0-1 1,-3-1 1,-1 3 1,1-1-2,0 3 2,1-2 1,-1 2 0,1 0 2,1 2-2,2-2 1,-2-1 1,2 3-2,1-1-2,0 1 3,-1 0 0,0 1-5,3-2 4,-1 2-2,4 1 2,-4-2-2,2 3 6,-2-1-6,4 0 3,-2 1 0,2 1-2,-2-1 0,5 0 0,1 2-1,0 2-1,4-3 2,-4 2 1,5-2-2,0 3 2,1 0 0,-1-2 1,-1 2-2,2-2 3,0 1 1,0 1-7,-1 0 6,3-2-1,-3 1-1,3 1-3,-3-2 4,2 2-4,-4 0 1,2 0 1,-2-2-1,-1 1 0,-4 1-1,1-2 3,1 2-2,-5 0-2,1 0 0,-4 2 4,1-1-3,0-1-1,-2 2 1,1 0 0,1-1 1,2-1 3,1 2-3,1-2 2,0 1 0,2 1-1,0 0 3,-1 1-4,1-3 3,-2 4-6,2-2 3,0-1-1,0 2 1,2 0 1,0 0-4,2-1 5,0 0-4,2-1 4,1 3 0,-2-1-3,-1 0-1,2 1 5,-7-1 1,5 4-5,0-2 1,-4 2 1,0-2 2,2 3 0,-1-2-2,0 4-3,-1-3 1,4-1 7,-5 3 1,5 1-4,-4-1-3,3-1 2,0 1 5,0-2-3,-1 1-2,5-1-6,0-1 2,-4 1 8,4-3-4,1 4 2,-2-2-4,-1 2 3,2 1 2,3-2 0,-5 3 1,5-1-1,-5 0 2,5 2-3,-5 0-1,4-1 6,0 2-4,-1-1 2,1 1 0,-1-2-7,2 2 6,0-1-1,2-1 0,-2-2-6,3 0 1,-2-2 2,0 0-3,3 3 8,-3-4-5,4 2 3,0 7 3,3-1 6,-1 3-2,3 0 1,1 2-2,-1-2-3,2 3 1,-2-2-2,-1-1 1,3 2-6,1-5 4,0 4-1,-2-2 3,1 0-4,-1-1-1,3-1 1,-3 0 1,1-1 3,-3 1-2,4-1 1,0 0-4,0-1 1,-2 2 7,0-3-4,2 2-4,2-2 1,-3 0 0,1 1 2,-2-2 1,2-1-2,0 2 1,-1-1-2,-3-1 7,2 0-4,-1 1-4,0-2 1,-2 0-1,2 0 5,0 0-5,-5-1 1,4 3-4,0-6 4,-2 4 3,-2 0-2,5-1 1,-2 2-3,-1-5 1,2 4 1,-4-3 0,7 1-3,-6 0 4,2-1-3,1 0 3,-2 0 1,2 2-1,-2-4 2,0 3-1,-1-2 1,-2 1-4,1 1-1,-5-2 3,5 1-3,-2 0 3,1 0-1,3 0-1,3-1 1,-3 1 0,6 2 1,-3-6-2,1 4-1,2-1-1,-2 0-2,-3-2 5,3 2-1,-5-2 0,1 1 3,-1-2-4,4 0 3,-3 2 2,3-2 1,3 0 2,2 0-4,1-2-1,2 2-2,2 0 6,1-3-2,-4 1-5,1 0 0,4-1 0,-5 0-1,3 2 4,0-2-3,-2-3-4,1 2 6,0 2 2,-2-3 0,-3 3-4,0-3 1,-2 1-2,1 1 4,-1 2 3,1-4-8,0 1 3,-1 3 0,-1-3 0,0 1 1,-1 1 0,-4-1 1,2-1-2,-1 1 3,2-1-5,0-1-3,3 0 5,0 0 3,1-5-1,2 4-2,-2-2-1,1 1 1,-2 1 3,-3 2 3,-2-3-5,-2 4 4,0 1-4,-1-1 1,-2 0-2,-2 2 2,0-2-2,-2 1-2,-1 1-15,2 0-14,-1-1-23,2 1-53,0-2-47,-6-3-45,-2 3-43,1-2-38,0 0-36,-3-2-9,0-2-35</inkml:trace>
  <inkml:trace contextRef="#ctx0" brushRef="#br0" timeOffset="88992.9567">5153 2871 671,'3'0'12,"1"-1"16,1 1 0,-3 0 11,2-3 9,1 0 24,1 1-15,-1 2 55,2-3-35,0 0-14,0 3 3,2-1 0,1-2-1,-2 2-10,1-3 22,-3 1-53,7-2 25,-3 2 9,1-3 6,0 3-4,-2-4-1,5 3 2,-3-2 0,0 2 6,2-2 3,-3 2 6,3-1 0,-2-1-2,-1 2-7,3-2-14,-2 2-9,5-3-6,-5 2-1,1-2-17,2 2-5,-2-2-4,2 1-3,-3-1 1,-2 3 8,2-4 0,0 2 3,-3-2 7,2-1 3,0-1 4,2 2 2,-2-3 1,0-1-6,0 0-3,3 0-7,-6-1-6,3 1-4,-2-2-7,-5 0-1,3 2-1,-1 1-1,-3-2 2,2 1-2,-3 1 0,3 0 2,1 1 3,-2 0-2,3-2 3,0-1 10,-1 1 7,-1-2 7,2 0 4,-3-1 0,-3 0 5,5-2 5,-4 1-2,1-1-9,-4 0-8,4 0-7,-4-1-2,2 0-3,-1-2-6,-1 6-4,-1-1-3,0 2 2,-3 0 1,0 3 0,1-3-2,-1 1 1,-1 1-2,2-2 2,1-2 1,0-1-6,1 1 1,0 2 0,-2 0-3,0-2 1,-1 1 1,-3 1-2,1 1 0,-5-1 3,3 2-5,-3 0 3,1 0 1,1-1 0,-1 3-1,-3-3-1,3 2 0,-2 0 0,-5-2 2,-3 0-2,1 0 1,-4 2-2,-4 1 1,4-3 3,-4 3-1,1 1 0,0 0 0,3-1-1,1 2 0,1 0 1,4 1 2,-3 0-5,3 1 2,0-1-1,-1 2-1,-1-1 3,3 2-1,1-3 0,-3 3-5,1 1 7,-3-1-2,3 3 0,-4-2 5,1 1-6,1 1 2,-1 1-1,2-1 6,-2 0-2,5 0-3,2-1 3,1 1-2,0 0-1,5 0 4,-2 0-1,-1 0-2,0 0-1,2 0 1,-2 0 1,1 0-2,3 0 2,-2 0 0,1 0-3,2 0 1,-2 0-5,6 0 3,-3 1 3,1 1-2,-1-2 2,1 3-3,-2 1 0,0-3 0,-1 5 6,-1-3-4,-1 0 1,-1 4 0,-4-2 0,2 2-3,-3 2 6,1-2 1,0 1-1,-1 0 1,2-2-10,0 4 7,8-5-1,-6 2 4,3 0-4,3-3-2,-1 3 3,-2-3-2,3 3 7,0-1-7,-1-2 1,1 1 4,-1 2-6,2 0 3,-1 0-2,1-1 3,-1 4-2,0-1 4,-2 0 0,3 1-4,-1 0 4,0 2 0,2-3-3,-3 2 2,3-1 0,0 1-4,-1 0 5,3-1 0,-3 1-2,1 0 2,1 1 0,0-2 0,1 2 1,-2 0 0,3 0-3,-2 1-1,1-1 4,-2-3-5,4 2 3,0-2 1,0-2 0,0 3 0,0-1 2,0 2 0,4 0 0,1 4 4,0 1-5,3 2 0,1 2 1,3-1 2,1 1-3,0 0 1,1-2-5,2 2 1,-5-4 3,4 1 2,-3-1-3,5-1 0,-4 1 1,5-1 1,-5-2-5,4 0 1,-2-2 2,0-1-3,-1 1 1,2-3-1,-7 1-1,6-1-1,-3-1 10,3-1-1,2 1-5,-1-1 0,2 1-1,1-2 3,2 2-2,0-2 1,1 2-3,2-2 0,-4 0-1,3 1 5,-2-1 1,1-1 1,-2 1-2,1 1 0,-1-3-1,1 0 1,0 1 3,2 0-3,1-1-1,-2 1-3,2-2 4,-3 0-3,-1 1 4,0 1-2,-4-4-4,3 3-1,-3-1 4,1 0-2,-2 1-2,0 0 6,0 0-1,-1-1-2,1 2 2,-3-3 3,0 2-4,3-1 0,-6-2 4,5 3-4,-5-2-3,4 1 4,-2-2 3,1 0-3,-4 3 7,5-3 2,0 0 0,-1 0 0,0 0 1,4 0-1,-1-3 0,4 1-3,0-2-1,3 2-4,0-1 0,-2 0-3,-2 0 1,1-1-4,-3 1 1,-2-1 6,-3 1-2,-4 0 1,-1-1 0,-1 1 5,1-2-1,-3 1 6,0-1-8,-1 1-1,-1 0-1,0 1 3,3 0-6,-4 0 1,2 3-2,1-5-2,-2 3 8,5-1-5,-1-1-1,-1-1-1,0 2 3,1-2-2,-3 0 3,2 0-4,0 0 1,-3 1 0,-1 1 0,0-1 1,0-2-2,-1 2-15,1 1-22,-5-2-34,2-1-50,3 3-38,-6-4-50,3 3-36,-3 1-37,1 0-32,-1 0 19,5 1-9,-4 2 0</inkml:trace>
  <inkml:trace contextRef="#ctx0" brushRef="#br0" timeOffset="137844.5942">9566 11125 46</inkml:trace>
  <inkml:trace contextRef="#ctx0" brushRef="#br0" timeOffset="162091.3666">8328 7146 1196,'-2'-3'-17,"2"-1"69,2 4-25,1-1 6,-2-1 10,2 1 17,-3 1 9,4 1 6,-4-2 26,1 0-65,0-1 32,-1 4 1,0-2-2,3 0-13,-3 0-4,0 1-8,0 0 0,0 1 6,0 0-5,0 3-1,2-1-9,-2 3 5,1 3 13,-1 3 8,1 3-2,-1 1-9,0 6 0,0 1 0,-2 2 2,-1 0-9,-1 3-18,-3 2-1,1-2-4,-6 2 4,1-1 2,0 4-8,-2-5 5,-3 3-4,2-2 5,-2-2-5,3 1-5,-1-1-4,-2-3-10,4-3-2,-1-1-8,4-2 1,0-3-8,1-2 2,0-1-3,2-4 4,2 0 4,1-4 9,1-1 8,-2 0 4,4-1 11,-2-2 9,2 1 10,0-2-1,-1 0 20,1 0 13,-1-2 9,2 1 13,-1-2 0,0-2-8,1 2-2,1-7 3,-2 0-15,6-1-16,-3-5-11,1-3-16,2-2-1,1-3-3,1-6-5,-2 1-5,3-2-8,2-4 1,-2 1-8,1 0 1,1 0-4,-1 2-3,0 2 1,1 4-3,-1-1 9,-2 6-4,0 0 6,0 5-2,-3-1-1,2 2 0,-2 1-2,0 1 4,2 5-2,-3-2-2,1 1-1,0 0 3,0 1-1,1-1 1,-1 0 1,0-2-3,-1-1 1,4 2 2,-3 0-2,3 0 4,-2 3 3,1 0 16,-3 4 2,0 1 4,2 0 5,-3 2-5,-1 0 6,-2-1-6,0 1-4,0 0-12,0 0-7,0 0 1,0 0-8,-1 0 3,0 0-10,-2 1-9,3-1-4,0 0-2,-2 0 10,2 3 1,2 2 6,-2 4 4,0 2 5,4 2 12,-3 2 4,2 6 7,-1 0-6,5 5-1,-4-1-6,6-3-2,-4 4 0,0-1 0,4 2 2,2-2-6,-2 1 2,0-1-4,3-1 4,-3 1-3,3-1 1,1-2 3,-3-2-2,-3 1-2,3-4 2,-5 1-1,-1-1-2,3-3-2,-4 2 5,0-3-3,1-1-3,1 1 2,1-2-2,0-3-2,1 2 5,1-3 4,-1 0-10,-3 0-2,4 0 3,-4-2 3,1 0-2,0-1 1,-2-1-9,-2-1-7,-1 0-19,0-1-14,-2-1-8,2 0-26,-5-1-41,1-1-60,0 0-46,-2-1-56,-4-1-44,0-1-38,2-1-17</inkml:trace>
  <inkml:trace contextRef="#ctx0" brushRef="#br0" timeOffset="166439.4828">8357 7308 719,'0'-6'14,"3"-4"22,-3 3 13,2-1 27,-1 1-32,1-2 61,0 2-28,0 0 11,-1 0-6,0 3-5,-1 0 1,2 0-17,-2 3 44,0-5-54,0 5 39,0-1 0,0 2 6,-2-2-11,2 1-8,0 0 8,-1 1 4,1 0-4,0 0-8,0 0-8,0 0-8,-1 0 7,1-2 3,0 1-4,-2 2-13,2-1 0,-2 0 9,2 0 1,0 2 2,2-1-6,-4 0 0,2-1-10,2 0 5,-2 2 10,0-2-5,2 0-1,-2 2-4,0-2-4,0 0-1,0 1 4,1 0 3,-1 1-4,0 1-2,0 0 1,0 2 4,0-1-3,0 3-5,0 1-3,0 3-10,0-2-3,1 2 7,1 3 3,-2 0-1,4 2-1,-3 2 1,2 2 0,-1 2-5,1 4-4,-1 0-6,0 4-4,0 2 4,3 4 9,-2 1 2,0 4-2,1 0 11,1 1 24,-1 1-3,0 0 1,-2-4-9,3 1-6,-1-1 2,2-1 1,1-3-3,-1-1-29,1-1 3,-1-1-2,4 2 7,-5-2-10,4 0 3,-3 1-5,-1 0 0,1-5 1,0 3-2,0 2-2,0 0-3,-1 2 13,1 4 7,-2-2 15,-3 5-6,2 7-2,-3-1 6,-1 2-31,-2 0 30,0-4-40,-3-1 21,1 0-47,3-4 31,-3-1-30,-1-4 30,3-1 0,-1-3-4,3-2 1,-3-1-7,4-2 5,-2-1 5,2-4-5,0 1-1,2-4-7,-2 0 2,0-5 2,0 1 0,0-4-4,0 0-1,-2-2 4,-1-2 3,3 0-6,0-1 7,-2-2-8,1 0 1,0 0 4,1-2 1,-2-1-5,2-1 7,0 2 1,-3-2 11,3 0-9,0 0 21,0-2-1,3 2-27,-3 2 43,0-4-41,0 2 39,0-1-50,-3 1 50,1-2-54,1 1 32,0-2-8,-1 2-1,0-2-10,-1 0 8,2 2-3,-3-2 1,2 1-1,2 1-2,-3 0-1,3-1 0,0 2 4,-2 0-4,2 0 0,0 0-5,2-1 2,-2 2 7,0-2 4,0 1 1,0-1 5,3 1 4,-2-2 11,0 2 8,-1 2 5,4-2-3,-4-2 0,1 1-2,-1 1-3,0-2-3,0 4-9,1-4-4,-1 2-10,2 0 8,-1 2-3,0 1-1,2-1 4,3 1-5,-3 0 1,0 0 1,6 0 1,-5-2-5,2 0-3,1-1-2,-3-2-6,0-1 5,2-4-5,7-3 1,0-2-7,8-1-2,0-1 3,6-1-1,2 1 2,1 3-8,0 0 1,-8 5-1,-1 2 5,-8 1-1,-1 2 0,-8 1 3,-3 1-2,1 2 4,-4 0 4,2 1-4,-1-1 12,0-2-5,-2 4 2,3-3-3,0 0 3,0-2-1,3 1 0,-2-4 7,0 3-16,3-2 5,0-1-9,-4 3-9,0 0-8,0 0-5,0 0 7,10-20 13,-10 20-8,5-24 5,-6 12 11,1 12-15,0 0 4,0 0 4,0 0-14,0 0-7,0 0 6,0 0 4,0 0-11,0 0 8,0 0 1,0 0-2,0 0-5,0 0-8,0 0 7,0 0 2,0 0-3,0 0 9,0 0 1,0 0 2,0 0 1,0 0-9,0 0 0,0 0 5,0 0-1,0 0-5,0 0-4,0 0-2,0 0 50,0 0-48,0 0 53,0 0-51,0 0 58,0 0-45,0 0 55,0 0-57,0 0 2,-18-10 9,18 10-13,0 0 5,0 0-3,0 0 0,0 0-3,0 0 2,-17 3 12,17-3 28,-129 74-3,52-26-10,62-34-8,3 0-3,1-3-2,1 0 5,3 1-2,-2-1-7,-2-1 9,2-2-7,2-1 6,1-1 1,6-6-23,0 0 5,0 0 2,0 0 18,70 40-4,-51-40 0,1 0-9,3-1 30,3 1-35,3 0 29,6-3-29,-1 3 27,0 0-35,-1-1 20,-1 4-31,-3-2-6,-4 0-4,-3 1 3,-2 1-8,-5 0 6,-3 1 6,-2 0 7,-4-1-1,-4 3 1,-2 2 3,0-1 3,-4 4-2,-3-2-2,-4 3-6,1 1-21,-6 2 2,3 2 3,-5-3-3,1 0 1,-4 0 8,2 2 0,0 1 8,3 0 25,-3-1 6,1 1 1,1 2 3,1 2 3,1-3 4,0-1 4,1 0-2,-1-3 7,1 0 17,0-2 5,0-2 5,0 0-2,2 0-3,4-3-2,-2-1 4,4 0-8,-1-2-18,3 0-4,1-1-10,2-2 2,-3 2 2,2 1-1,1 0-2,1-1-1,0 1-3,1 2 1,1-1 4,2 1-2,1 1 2,1 0-3,4-1 0,2 1 5,1-1-2,2 0 1,4 0-1,0-2 2,4 1-2,-2-2-2,1 1 2,-2 0-1,-1 0-1,-3-1-2,-2 0-5,-4 2-18,-2-1-9,-1 1-2,-2-2-3,-1 2-7,-2-2-2,2 1-2,-3 2-1,3-2 10,-4 0 10,3 2 2,-6-1 1,6 1 9,-8-2 4,5 2 7,-3-2 3,0 2 4,1 0 1,-2 2 4,0 0-1,-1 2-4,-1 0 5,0 3 1,-3 1 7,0 1 9,0-1 2,-2 1 6,2 0 5,0-1 4,2 0 6,-3-2 22,5-2 1,-1 0-1,1-3-1,1 0 3,1-1-1,0-2-3,-1 0-3,4-1-19,-1-3-2,0 3 9,1-3 20,1 0-11,-1-3 14,3 3-27,-3 0 56,3-2-32,-3 2 10,3-1-16,-4 2-18,2-2 2,-1 2-10,-3-1 25,3 2-52,-1-2 25,1 3-12,-4-3 11,6 0-11,-2 0 4,0 0 2,0 0-7,0 0-2,0 0 9,0 0 1,0 0-1,0 0 5,0 0 2,0 0 10,0 0 2,0 0 2,0 0-11,0 0-1,0 0-3,0 0 1,0 0-8,0 0-14,0 0 5,0 0-1,0 0-18,0 0-17,0 0 16,0 0 22,0 0-14,0 0-27,0 0 18,0 0-19,0 0 3,0 0 13,20 11-7,-20-11-5,0 0 2,0 0 10,0 0-9,0 0-1,0 0-2,0 0 1,0 0-3,15 10 13,-15-10-8,10 20 3,6 63 14,-19-71-1,1 2 0,-1 1 5,2-1-6,-2 0-1,-1 1 5,1 1-1,0-1-2,3 1-3,-1 0 3,1 1-5,0 3 6,0-2-1,1 6 2,-1-1-2,2 3-3,-1 2 6,2 2 2,-1-1-2,0 5-1,3 0 1,-2 5-3,2 1 4,0 2-2,0 2 3,2-1-9,-2 6 4,2-5 0,-2-2 2,1-1-2,1-6 0,0 1 7,-1-3-9,-2-2 6,2-5 1,1 0-3,-7-3 3,4 0 0,-1-2-5,-2-1-2,0-2 6,2 0-6,-2 1 4,-1-2 1,1 1-5,1-1 2,-1 1 2,1-1-2,2 0-2,-1 0 5,1-1-1,0 0 0,-3-2 0,3-1-2,0-2 3,0 0-1,1-1 0,0-3 1,-2 1 0,0 0 3,-1-2-6,3 1 5,-2-1 0,0 2 2,0-2 3,1 1-8,0 0-6,-1 2 6,0 0 3,-2 0-1,2 0-1,-2 0-1,-1 1-1,0-3 12,0 2-5,0-1-5,2-3 4,-4 1-3,2-3-3,-1 3 1,1-2 0,-2-1-7,2-1 5,0 0 3,0 1-3,-1-3 2,1 0 3,0-2 0,0 2-6,0 0 8,0 2-6,-1-2-2,-2-2 2,3 2-2,0 0-6,0 2 5,-1-2 4,1 0-6,0 0 4,0 0 0,0 0-2,0 0 4,0 0 2,1-2-3,-1 2 4,0 2-3,0-5 5,0 1 2,0 2-8,-1-4 3,-1 0-1,-2 0-3,1-5-1,0 4 3,2-1-6,-2 0 1,2-1 3,-1 3 5,0 0-5,-1 2 9,2-1-9,-3 1 1,3-2 3,-5 1-3,1 0 3,3 0-9,-2 2 3,0-2-2,3 2 6,-1-1-6,1 2 8,1-1-4,1-2-3,1 2 4,0-5-1,4-1-5,-4 1 0,8-2 2,-7 1-6,2 1 6,0 1 1,-1 2-3,-1 1 3,-1 1-2,-1 1 6,-2 0 0,-1 1 1,1 1-6,-1-2 1,0 3 0,0-3 1,0 3 4,-2-3-8,3 1 3,1-1-7,-3 1 3,3 1 2,0-2 1,0-2-1,3 2-1,-2 0 0,0 0-3,2 0 6,1-1 4,0 0-13,0 1 4,-1-1 0,1 1-3,-1-2 7,1-1-1,-3 3-1,1 0 2,-2 0 4,1 0-4,-1-2 1,0 1 4,0 0-4,0-1 2,0-1-7,0 1 1,-1-2 1,1 2 5,-2-1-6,1 1 0,1-1 0,-1-1 0,-2 1 4,3-2-5,-1 1 2,-1 1 0,1-2 0,-2-1 1,0 0-1,3 1 2,-1-1-2,-2 3 5,1-1-2,1-1-3,0 2 3,-1 3 0,0-3 0,2 1 1,0 1-4,0 1 1,0-1 1,-3 1 3,6-2-3,-6 1-4,3 0 1,-1-1 2,1-2 3,-4 1-3,4-1-1,-1 0-2,-1 0 4,-2-1-2,-1 1 2,3 0-6,-1 0 7,-1 2-4,3 1-1,-2-2 2,2 2-7,1 1 0,0 0-6,0-2 1,0 2-10,0 2-1,0-2-2,0 0-5,0 1 5,0 0 0,0 2 7,-4 1 2,3 2 9,-5 2 0,-1 1 8,-2 1 2,-3 4-1,-4 1 8,0-1-2,-4 3-3,-1-1-5,-4 1 7,0 1-6,-1 0 6,1 0-5,-1-1-5,0 2 4,8-4-1,1 0 4,5 0-7,0-3 3,6 2-10,-1-1 8,6-3-1,0 0 0,-1 0-4,1 1 3,0-1 2,-1 1-1,2-6 4,2 4 0,-1-5 1,0 4-4,1-2 4,0 0 1,2-4 0,3 1-1,7 0 6,-1-1-3,8-2-6,5 0 7,5 0-1,5 0-3,7 0-2,-2 0 4,5 0-12,1 0-2,0 0-2,1 0 39,-2 0-52,0 0 38,-3 0-36,-2 0 17,-4 0-17,-6 4 21,-4-3 1,-4 3-43,-8-1 51,-4 3-35,-2 0 41,-5 3-22,-4 0 27,-2 0-17,-1 4 3,-5 1 1,-4 3 5,-1 1-7,-5 2-6,-3-2 8,0 5-5,-4-1 0,-1 2 9,1 0-3,-2-2-6,0 1 7,1-2 0,3 3-2,0-3 0,1-3 4,0-1-5,5-1-2,1-1 6,2-3-3,2-1 0,0-3 1,3-1-1,5-1 2,-4 1 0,3-3-1,0-1 1,1 1 1,0 0 0,1 1-4,-2 0 4,0 1-8,2 1 3,-2 3 6,3-2-8,-1 2 1,2 1 5,1 2 0,1-3 1,2 1 0,2-4 0,1 2-6,6-1 9,-4-2-6,3-1-1,4 1 2,-1-2-1,3-1 3,1 2-4,-3-1 2,3-2-5,-4 2 0,1 2 3,-6-2-2,0-1-5,-4 2-8,2 1 3,-6 3 3,-7-1 4,3 3 1,-4 3 4,-3 2-1,-106 1 7,100 1 3,-2 4-7,0-1 4,-2-1 1,1 1-2,-1-2-4,3-1 1,104-3-2,-101 1 9,5-4-1,2 0 1,2-4-4,1 3 8,3-4-21,1 0 28,-1-2-25,2 2 22,0-4-26,1 1 41,-2-2-45,1 0 48,2-1-23,-1 2 17,-1 0-17,3 0 17,-3 0-4,4 1-39,-4 0 50,3-1-51,0 4 47,0-3-40,-2 2 39,3-2-37,2 4 36,-7 1-1,5 1-3,-1 2 2,1 1 5,-1 3-1,4 2 17,-4 0-4,3-1 4,-1 0 0,2-1-3,-2-2-3,0 2-6,-1 2-8,0-1-13,-1 3 2,2 0-3,-2 2 0,-1 5-1,-3-1 5,3 0-1,-3-1 0,0 2 3,-3-1-3,2 0-3,-2 1 0,-4 0 0,0 0-13,-1-1 6,1-1-2,-2-1-1,0 1-2,0-1-2,2-1-2,-2-1-3,0 2 8,4-1-3,-3 2 0,2-3-2,-2 3 4,3-2-5,-1 0 8,1 0 0,0-3 2,1 0-5,-1-2 4,2-2-6,1-4 0,-1 0 6,1-1-8,-1-4 7,1-1-6,2 2 6,-1-3-9,-3 1 9,4 1-3,-1-2 3,-2 1-1,1 0-6,-1-1 7,1 0-1,0 0 3,0 0 0,-1-2-2,1 1-5,-1 0 3,3-1 3,-3-2-3,1 3-5,1-1-1,1 0 1,-2 1 5,4-4 4,-2 2-7,0 0 4,1 0-7,1-2 1,-2 0 5,1 1-6,-1-2-3,0-1-1,2 4 2,-2-2-2,0-2 9,0 2-2,0 0-4,0 0 4,0 2 2,-2-1-5,2-1-1,-1 0-4,-1 0-6,2 3 9,-3-4-7,3 1 1,2 1-4,-2-1 1,-2 0-5,4 1 2,-1-1 0,-1 2-6,0-1 6,0 2-3,0-3 6,0 0-3,0 0 12,0 2-4,0-1-4,0 0-7,0 1-12,0-1-14,2 2-7,-2-2 3,1-1-25,-2-3-28,-1 2 13,1 0-35,-2-3-28,0-2-66,2-4-84,2-4-97,-1 0-96,1-3-72,8-7-75</inkml:trace>
  <inkml:trace contextRef="#ctx0" brushRef="#br0" timeOffset="167296.5533">8413 14259 1263,'0'0'-19,"0"0"76,0 0-11,0 0 32,0 0 15,-101 54 27,101-54 14,0 0 18,0 0 37,0 0-65,0 0 33,0 0-9,0 0 0,-23 20-5,23-20 2,0 0 0,0 0-5,0 0 18,0 0-8,0 0-13,0 0 9,0 0 0,0 0-14,0 0 5,14 0-2,-6 2 2,0-4-5,0 4 0,-2-4-15,2 2-17,2-3 1,-1 3-10,0 0-13,0-1-29,3-1-4,-1 0 0,4 2-8,-1-2 2,0 2-1,5-4-5,-1 1-2,-1 2-2,4-3-4,6-3-10,3 1-7,6-2-6,5-1-5,2-2-7,6 0-2,7-1-3,1 1-4,-2 0-4,2-2 1,-3-1-2,-3 2 1,-1-1-4,0 0 5,-6 2 2,1-1 4,-4 1 2,-4 0 3,-2 4 4,-3-3-3,-5 3 3,-2 0-3,-2 2 3,-3 0-4,-4 3 3,-2-1-4,-4 1-5,-1 2-3,-2 0-5,-2 0-7,0 2-27,-2-1-12,-2 1-24,1-1 1,-1-1-26,-1 1-20,1-2-18,1 2-21,0-1-9,-1 2-30,-1-4-25,-1 4-38,-4-4-24,-1 2-23,-4 2-27,4-2 5,-5 0-32</inkml:trace>
  <inkml:trace contextRef="#ctx0" brushRef="#br0" timeOffset="167862.7037">8875 14624 987,'0'0'16,"-12"6"16,6-4-15,-2 6 55,1-6-19,-4 6 4,3 0 24,-3-1 14,1 0 2,0 0-1,1 3 28,-1-3-32,4 2 26,1-1 20,-2-1-5,7-2-5,-4 0 3,1-1-3,2-2-5,-2-1-1,1 2 9,-1-3 0,3 1-5,-2 0 2,2 1 5,1-1-4,2 0 0,1 1-18,1-2 3,0 1-18,0-1-1,3 2-3,-3-1-24,0 1-5,2-1-5,-3-1 5,1 4-11,3-3 3,2 2-10,-2-1 15,5-1 2,2-1 3,5 0-2,0-1-8,5-2-4,1 0-8,5-1-3,-2-1-20,4-1-8,-1-2-5,-1 0-1,0 0-1,-1-1-7,-1-1 5,-1 2-4,-5-2-2,-3 3 6,-3 1-6,-4 1 3,-3 2 2,-3 0-4,-3 3-16,-4-1-24,0 1-10,-2 0-19,2 0-9,-4 1-31,-1-1-15,-5 3-26,2-1-20,-1 2-26,0-3-35,-2 2-45,-1 1-35,1-1-29,0 1-32,2 0-14,3-1 5,-3 2-1</inkml:trace>
  <inkml:trace contextRef="#ctx0" brushRef="#br0" timeOffset="168169.3074">8909 15019 1112,'4'7'60,"-4"3"-11,-8-6 31,13 6 25,-7-3 15,-1-1 22,3 1 7,0-2 5,-1 2-57,1-5 32,1 2-22,2-1-16,-1-3 2,1 3 7,1-3 8,0 1 19,-1-1 20,4 0-1,-4 0-1,2 0 22,-1 0-6,2-1-29,0 1-3,-2-3-12,1 3-15,-4 0-5,2 0-11,-5 1-24,2-1-14,-1 2-3,0-4-11,1 2-20,0 0-23,0-3-34,1 2-13,0-3-44,-2 0-26,4 2-39,-3-2-44,2 0-36,-2 2-25,0 2-27,-2-2-29,0 2-36,4-1 4</inkml:trace>
  <inkml:trace contextRef="#ctx0" brushRef="#br0" timeOffset="172116.3178">8861 6788 663,'-12'-22'17,"12"22"28,0 0 29,0 0-24,0 0 69,0 0-28,0 0 20,0 0 23,-7-12 1,7 12-13,0 0-10,0 0 42,0 0-53,0 0 55,0 0-11,0 0-13,0 0 10,0 0-13,0 0 1,0 0-7,0 0-4,0 0-18,0 0 3,0 0 3,-9-16-20,9 16 2,0 0-5,0 0 2,0 0 0,0 0-11,0 0-8,0 0-15,7-19-1,-7 19-8,0 0-10,0 0-17,0 0 12,0 0-9,0 0 13,0 0 2,0 0 7,0 0-2,0 0 2,0 0 0,0 0-3,0 0-8,28 81-9,-28-70-7,3 2 1,-2-2-2,1 4 1,-1-1-7,-1 0-1,0 1 3,0 1-2,4 0 3,-4 1-7,1 2-2,-1-1 2,2 0 7,0 5 7,1-1 2,-2-4 3,2 5 1,-2-2 5,3-1 4,-2 2 1,2-1 1,-2 0-6,-1 0 0,3 2-9,0-5 15,-2 2 0,0-5-1,0 2 0,1-4 2,-1 1 1,-1 0 12,2 0 7,1 3-13,-2 1-5,2 0 2,-2-1 4,1-1-6,1-1-1,-2-1-21,0-1 4,2 0-12,0-1 12,-1 0-3,1 2-1,0-1 2,-1 0-1,1-1 7,0-3 1,-3 1 2,2-3-4,-3-7 1,0 0 7,0 0-14,0 0 9,0 0-8,0 0 1,0 0-44,0 0-7,0 0-21,0 0-13,0 0-20,0 0-53,0 0-28,0 0-33,0 0-46,0 0-54,0 0-52,0 0-55,0 0-49,0 0-24,0 0-37</inkml:trace>
  <inkml:trace contextRef="#ctx0" brushRef="#br0" timeOffset="173115.7307">9410 6740 529,'0'-4'8,"2"-1"14,-2 3 18,-2-3 19,1 1 4,1 0 20,-2 1-27,2 0 52,0 2-45,0-1 56,0 0-49,0 2-12,2 0 11,-2 0-6,-2 0 35,2 0-43,-1-2 47,1 2-63,-1 0 37,1-1-2,-3 1-13,3 0-13,0 0-9,0 0-7,-1 0-9,1 1-6,-1 1-9,-2 0 1,3 1 6,0 2 7,-3 3 4,0 0 3,-1 4 0,2 1 2,-3 3 3,0 0 0,-3 1 1,4 2-4,-3-1 2,1 1 2,2-1 4,-2 0-1,0 2-2,2-3-1,0-1-9,0-1-4,1-3-5,0 1 0,-1-1-2,3-1-1,0-2 3,-2 0 1,1-1-1,2 2 7,-2-3 5,2 2-2,0-3 0,0 0 4,-2 1 3,4-1-3,-2-2 1,0-1 6,2 0 1,-2 0-2,2-3 5,-2 0 5,0 0 8,3-3 13,-2 3 8,4-3-6,-5 1 13,5-3 18,0 4 1,4-4-10,2 1-8,3-1-6,1 0-6,3 1 1,1-2-16,0 3-18,1-2-15,-2 1 1,-1 1-4,-4 0-7,1 1-7,-2 0-3,-2 2-1,1 0-3,-1 2 3,4 0-6,-1 2 3,2 2-1,0 1-3,2 0-1,-1 2-2,0 1 2,-1-2-2,1-1 1,-3 3-4,0 0-1,0 2-2,-2 2-1,0 1 0,-3 3 0,-3 3-3,2 3 2,-4 1 7,-1 1-1,-4 1 1,-1 0 2,-3 4 1,-1-3-2,-2 1 8,-3 0-2,0 0-1,1-4-2,-1-1 7,0-1 0,-1-5-2,4-4-1,0-1 3,-3-2 0,3-3 1,-2-2 6,-3 1 5,2-3 10,-2 1 10,1-1 8,-3-2-1,2-2 4,1 0-2,-3-1-2,4-2-8,1-1-11,-1 0-4,0-1 3,2-1-1,2 0 9,0 0 3,0 1 8,2-1 25,0 1 5,2-1-4,2-1-8,-3 0-5,1 1-5,3-3-8,-1-1-8,1 0-24,1 1-9,0-1 1,0 2-2,1 0-1,2 2-5,-1 2-4,2 0-3,3 1-23,-3 1-1,5 2-6,0 0-4,1 2-3,2-1 0,1 3 0,2-1-3,1 3 19,-1-3 3,2 1 3,-3 0-2,2-2-2,-3 0-11,1 1-13,-4-3-3,0 1-4,-2-2-35,-2 1-14,1 0-28,-3-1-34,-2-1-30,-1 2-37,-1 0-54,-1 0-48,-1 0-30,0 0-7</inkml:trace>
  <inkml:trace contextRef="#ctx0" brushRef="#br0" timeOffset="173833.2768">9469 6699 311,'0'0'2,"-3"3"-1,2-6 7,1 3 10,-4 0 6,0 0-2,4-3 7,-4 3 2,1-1 3,2-1 8,-3 1-5,-1 0-9,1-1-2,-1 1 9,1-1-10,0 2 0,0-1 0,-3 0-4,2-1 2,0 2 3,0 0-10,2 0-3,-1 2 6,-1-2 8,0 1-8,1 0 6,1 1-2,1-1-5,-2 1 8,2-1 9,0 0-32,2 1 36,-1-1-21,2-1 43,-1 3-36,0-3 22,1 3 0,-1-3 5,1 0 47,1-3-39,-2 3 35,3-3-46,-2 3 45,-1-1-14,4-1 9,-2 2-5,3-2-7,-1 2-8,3-2 0,1 2 7,3 0-1,1-1 0,1 1-10,3-2-5,1 2-11,0 0 2,6-1-7,-3 0-4,5 1-7,-2-2-2,6 2-1,-2-1 1,2-2 1,1 0-1,-1 0-1,3 1-9,-4-3 0,-1 5-4,-2-4 2,-3 1-5,-1 1-4,-3-1 2,-4 2-3,-4-1-3,0 2 1,-3-2-3,-2 2-4,-4 0-5,0 0-1,-1 0-19,0 2-22,0-2-22,-1-2-31,-2 4-34,0-2-28,1 0-35,0 3-33,-1-2-16,-2 1 33,-2-1-30,1 4-27</inkml:trace>
  <inkml:trace contextRef="#ctx0" brushRef="#br0" timeOffset="174513.2261">10199 6779 1348,'-5'-7'-16,"1"4"36,4-1 38,-4-1 26,1 2 14,2 0 29,-1 1 7,1 1 33,-1 1 25,0-1-11,2 1-18,-2 1-20,1-1 9,-2 3-17,1-5 8,3 4-16,-4-2 2,5-2-21,-4 2-15,4-1 7,0 1-9,-2-1-6,3 2-14,-3-1-13,1 0-12,-1 1-2,2-1-2,-4 2-16,2-2-9,2 3-3,0 1 8,0 1 15,1 1 14,0 4 5,2-2 1,0 5 0,3-2 0,-1 2-5,2-2 1,-1 5-7,3-2-2,1 1-4,3 2 1,0 1 0,0 2 5,4 1 32,2 2-12,5 3-6,0-2-13,1-2 1,0 4 6,5 1 0,0 4-8,1-2-26,-1 4-1,-1-3-5,-1 4 6,-1 1-9,-2-1-10,-4-4 1,1-2 1,-3-2-5,-4-3 2,0-5-3,-4-1 4,0-3 2,-4-3 1,-1-1-1,0-4-2,-3-2 2,-1-2 13,-2-3 9,0 1 24,-2-1-14,0-2 35,3-4-28,2-4 41,0-7-40,5-5 27,0-6-49,5-9 9,2-11-23,4-1 0,2-6-12,-2-2-11,3 0 9,-4 1-12,-1 7 11,2 7-9,-6 9 8,-3-2-6,0 9 10,-2 6-2,-3 4 5,-2 3-2,-1 2-7,-1 2 0,-1-1-16,1 2 3,0 2 12,-2-1-41,4 1 11,-4-2-76,6 1 7,-5-2-48,2 3 5,-4-3-60,0 3-32,1 0-48,-2 1-75,0 5-27,-2 1-49,1 3-45,-2 1 40,-3 4-20</inkml:trace>
  <inkml:trace contextRef="#ctx0" brushRef="#br0" timeOffset="176117.1358">9500 9185 1020,'-1'-2'17,"7"-1"-6,-1 2 73,1 0-31,-8-2 26,5 0 25,0 3 17,-2-4 26,1 2 1,0 0 26,-1-1-50,0 2 39,1 1-5,-2 0-6,1-2-13,0 4-14,-2-1-5,2 0-7,-1-1-11,3 3 13,-2 0-13,0-2-12,-1 4 14,4-1 5,-1 3-10,0-2-7,-1 4-4,0-2-3,1 4 4,0 0 1,1 0-11,0 2-14,-2 0-6,3 3 7,0-3-6,-1 4-11,1-3-9,-1 6-3,1-3-7,-1 3 4,1-1 3,0 4-7,0-4-4,-1 4-3,0-1 17,2-1-26,-2 0 24,1-2-7,0-2-1,-1-2-3,-1 3 5,0 2-7,3-3-20,-1 1 20,-1 2-23,1 0 2,-3 4 1,1-2-2,-1-4-5,1 1 10,2-1-2,-2 1 2,0-2-1,-2-1 1,0-1-2,2 1 6,1-2-4,-3-2-8,0 0 5,1-4-4,-1 2-1,1-4 0,-2 2 2,0-2-4,0-2 5,0 0 5,0-1-7,2 0 2,-2-3 0,-2 0 2,2 0-3,2 0-1,-2 0-7,-2 0-5,4-3-4,-2 3-29,0 0-13,0-2-21,0 1-16,-2 0-24,4 1-16,-2-2-27,-2 1-16,4-1-9,-1 0-26,-1 1-30,0-1-31,-1 2-24,-1 0-40,2-2-22,0 1-5,-3 1-36</inkml:trace>
  <inkml:trace contextRef="#ctx0" brushRef="#br0" timeOffset="176928.6236">10309 9166 751,'-5'-4'11,"7"2"26,-7-2 25,1-1-32,1 1 55,-4-1-25,-4 3 11,3-3 16,-5 3 0,1 0-22,-3 0-7,3 1 47,-6-1-51,5 0 43,0 2-2,-3-1-6,4 2 5,-2-1 8,4 2-13,-2 0-2,3 1 20,-3 1-16,0 1-5,-1 0 8,-1 1 1,1 1-10,1 1 5,2 2 7,-1 0-21,3 0 10,-2 1 0,1 2-2,2 2-16,-2-1 3,-3 1-3,1-1-17,-1 4-3,-1-3-10,1 5-1,2-5-16,3 4-1,-1-2-4,2 4-5,-2-3 1,4 3-3,1-3-1,1 2-4,0-1 3,2 0-4,0-1 1,3-5-4,0 2-4,1-1 0,1 2 0,0 0 1,3 0-1,1 1 0,0 0-5,0 4 2,3-3-4,0-1-2,-1 0-5,-1-2-7,1 0 0,-2-3-6,-1 0 2,2-1-1,1-3 6,0 0 4,4-3 3,2-2 6,5-1 4,2-3 4,2-3 4,3-1 1,-4-3-1,2 0 10,-1-3 7,-3-2 7,-1-1 7,-2-3 4,-1 0-2,0-4 7,-3-2 10,0 2-4,-4-1-7,-1 1 0,-1-4-8,-3 3-4,-3-2 0,-2 2-11,-3-2-12,-2 2-2,-3-3-5,0 0-9,-4 4 0,2-2-1,-4 2-2,-3 2 6,0 1-1,-1 1-4,-4 1 3,2 0 8,1 2-7,-2 1 3,-3 0 0,3 0-1,0 2-2,-1 0 0,2 1 1,-1 0-14,0 1 10,3 0-11,-1 2-13,-1 1-5,5 1-7,1-2-11,2 5-21,0-2-3,4 3-35,2-1-5,1 2-18,3 0-15,-1 3-21,1 3-16,0-1-9,-2 4-27,0-1-11,1 4 27,0 0-13,-3 1-20</inkml:trace>
  <inkml:trace contextRef="#ctx0" brushRef="#br0" timeOffset="177880.1687">10937 9120 751,'-11'1'13,"10"1"29,-6-1 24,-1-1-22,0 0 58,-1 0-27,2 0 22,0-1 8,0 1 2,-3 0-12,4-2-14,0 0 40,-1 0-53,-1-1 51,1 3-11,-1-1-8,1 1-3,-4-2 0,3 2 6,-1 2-12,-4-1-4,3 2-6,-1 0 5,-2 2 7,-2 1-4,0 1-1,-3 0-6,0 4 1,-1-1 6,2 2-6,-4 0-7,6 1 0,-4-1-2,2 0-14,3 2-7,-1-3 2,3 5 3,-1-3-2,1 0-4,3 0-6,0 2-2,-2-1 0,5 1-1,0-1-10,0 1-10,5-1-9,-1 3-7,1 0 2,2 1-6,1 2-5,-1 0 4,4 2-1,-1-2 2,1-4-3,1 4 1,3 0-2,-2 0-1,1-2 2,2-1-4,1-3-4,-2 6-13,4 1-4,0-4-7,0 0-6,0-1-4,1 0-2,4-1 3,-2 1-1,-1-4 4,3-2 10,-2 1 5,1-3 1,0 0 9,0-4 1,-3 1-3,3-4 7,-2-1 4,1 0-1,-1-3 1,3-3 8,-1 0-3,2-2-1,0-2 3,-2-1 2,1-3 2,-2-1 6,1-2-2,1 0 2,-4-2 3,-3-2 3,3 1 4,-3 0 1,1 0 4,-5-1-7,2 1 5,-3-1-1,1 1-1,-3-3 2,-3 3-8,1-5-5,-4-1-4,-1 2 2,1-2 2,-4 3-2,1-2-6,-1 1-6,0 1 2,-2 0-1,-4 0 2,2 2-4,-3-1 0,-2 2-3,1-1 1,-2 4 3,0 2 0,1 0-1,-3 4-3,3 1-6,0 2-7,0 2-11,0 1 0,-1 0 0,-1 4-9,3 1-6,-3 0-14,2 0-13,-3 1-5,8 2-13,-3 0-20,3 1-25,4 0-23,1-1-11,2 3-21,2-1-17,-1 1-22,2 0-11,2 2-11,-1-2 38,1 0 1,3 3-29,-1-3-14</inkml:trace>
  <inkml:trace contextRef="#ctx0" brushRef="#br0" timeOffset="178748.6342">11371 9174 1153,'-4'-8'-16,"-2"3"97,9-2-31,-2 0 27,-3 0 26,-3 0 18,2-1 29,-2 2 12,2 1 53,-2-2-74,-2 2 59,3 2-12,-5-2-6,4 1-4,1 2-8,2-1-4,0 0-30,2 1-13,2 0-14,-2 2-3,1-2-20,0 2-12,2 0-12,-2 3-6,-1 0-1,1 3 4,2 2-6,1-1-1,0 4 11,1 1-1,-1 2-6,0 0 0,1 1-3,-1 2-10,0 0-1,1 1-4,-4 2-9,2-1 0,0 2 2,-1 1-1,0 0-5,-1 2-3,3 1-6,-4 0-4,1 4 0,0-3-5,-1 1-1,0 0-3,2-6 0,-1 0 2,-1 0-8,0 0-2,1-5-5,2 1-5,-3-3-6,0-2 2,3 2-6,-1-1 0,-1-6 0,1 0 4,-1-3 7,0-1 6,-1-1 10,2-1 8,-1-4 2,-1 3-2,3-5 5,-2 0 1,2-3-1,2-6-1,-1 0-5,0-3-9,1 0 6,-1-7-1,1-3-1,1-3-7,6-1-1,-3-2-5,5-2 1,4-3-3,1 2-1,-2 3 0,3 2-3,-3 6 2,-2 1 0,-1 5-2,-1 4 8,-2 1-1,-3 4 0,1 2-1,-1 1 6,-4 2-2,1 0 0,-1 4 5,2-2-8,-3 0 2,-2 1 2,2 0 1,-2 1-7,2 0-4,-3 0-10,0 1-13,-3-1-12,2 3-1,-3 0-4,0 2 0,-6 3 4,-2 3 3,-3 1 9,0 5 14,-4 1 10,-1 4 4,-4-1 0,-2 3 1,5 0 0,3-1 4,0 2 2,2-4-4,4-2 3,1 2-2,2-6 5,5 1-5,-1-4 3,1-2 3,0 0-1,1 0 2,2-2 2,2-1 1,-1-1 3,3 2 6,-1-2-4,3-1 4,1 3 9,-2-1 6,2-2 6,1 3 4,0 1-1,3-3-1,0 3-1,0-2-1,5 1-8,0-2-3,2-2-6,0 1-2,3 0 1,2 1-2,-2 0-1,2 1-4,-1-1 2,-1 1-9,0 0-11,-2 1-14,-3-3-23,-1-1-15,-5 0-29,2-2-17,-3-1-44,-1-1-29,1-2-44,2 3-36,1-2-37,0 1-28,0-2-20,3 1-35,0 2 18,1-2-19</inkml:trace>
  <inkml:trace contextRef="#ctx0" brushRef="#br0" timeOffset="179580.1187">12045 9568 840,'2'10'28,"-2"-7"21,6-3-17,-9 0 54,10 0-17,-2 2 18,0-1 16,3 0 19,4-2-16,-3 1-3,2-3 21,3 3-43,-1-3 33,0 1-8,-3-1-12,2 0-9,-3 0 3,3 0-8,-7 3 5,-5 0-11,0 0-12,0 0-10,0 0 14,0 0-6,0 0-11,0 0-10,0 0-4,0 0 0,0 0-5,0 0-5,-12-35-19,12 35-26,-95-66 11,69 60 4,-4-2 3,-1 2-1,-3 1 7,2-2 6,1 2 4,0 0 3,3-1 5,0 0 4,6 1 15,-2-2 12,7 0 9,-1 0 5,2-2 8,2 2 4,3-4 3,2 1 8,2-2-6,2 0 6,3 0-8,2-1-7,0 0-8,2 1-7,3-2-3,0 0-10,4 1-8,2-1-21,0 0 1,0 0-3,3 1-1,1 2-5,3 0 4,1-1-8,3 1-1,0 0 0,3 1-5,1-1 2,2 1-2,0-1 3,2-2-7,0 2 3,3 0-2,2-2 0,0 2 3,3-2-4,0 1-1,-3 0 0,2 2 2,-5 2 0,-2 1-2,-4 0 5,-3 1-4,-1 2 2,-4 0-2,0 3 1,-2-2-2,0 3 3,-2 0 1,3 3-6,-5-1 8,3 4-8,-1 1 6,-1 4-6,0 0 4,-4 2 0,1 4 3,-2 0 0,-1 2-6,-1 1 2,-3 1 3,-3 0 4,0 2-5,-2-1 3,-3 1-3,0-1 3,-1 2-2,-2-3 6,0 2-3,-3-2-4,2 0 5,-1-2-6,0 1 3,4-3 3,-3 1-3,1-2-3,1-2 3,3 0 0,-2-3 2,2 0 1,0-2-2,2-1-3,-1-2 11,2 0 9,1-3 8,0-1 11,1 1 8,2-3 2,-2 3 12,2-4 15,0 2 1,1-2 4,4 1 14,3-3 5,4 1 4,2-3 0,7 0-8,3-1-14,7-2 1,3 0-9,4 0-27,-3 0-14,-1-3-15,-2 4-2,2-1-8,-2 1 3,0 0-10,-3 1-4,-2-1-3,-5 3-7,4 0-1,-8 2-26,-2-1-34,-2 2-40,-9-2-32,-2 1-36,-3-1-69,-1 1-69,-4-3-98,-2 2-56,-1-2-55,-3 1-37</inkml:trace>
  <inkml:trace contextRef="#ctx0" brushRef="#br0" timeOffset="181184.1771">9938 11956 1062,'-2'-9'73,"5"-1"-24,1 0 30,-1 1 19,-2-2 26,1-1 24,-2 2 14,0-2 30,3 2-59,-3 1 52,0 1-17,0 3-4,0 2-14,0 1-20,0 1-9,2 1-31,-4 0-8,4 1-17,-4 2-10,2 1 1,0 3-4,-3 0 2,1 4-1,0 2 5,-2 4 1,-3 0 2,2 3 3,-5-1-9,3 3-6,-2-1-4,-3 1 0,2 2-4,-2 1-7,2 0-8,-2 2-12,3 1-3,-2 0-4,3 3-2,1-1-2,-1-2 0,1 0-2,2-1 2,-1-5 1,3 1-1,-1-5 1,2 0-4,-1-2 0,3-4 2,-3-2-2,3-3-5,-1 0 7,1-3-4,1-3 4,-1 1 2,3-2 0,-3-2 3,3 1 6,-1-3 5,5-1 3,-1-2 7,0 0 6,5-3 6,1-2 3,-2 0-1,5-2-6,0 1 1,3-1-5,2 0 2,-3 0-8,0 1-4,-1 0-6,3 4-3,2-2 3,-3 2-3,7-1-5,-4 5-6,1-1 2,6 3-4,-1 2 3,-1 1 3,0 3-3,-1 1 0,-4 2 1,0 2-1,-2 1 1,-3 3 7,-1 2-5,-1 1-4,-2 2 4,-2 2-4,-2 2 7,-2 1 1,0 3-3,-3 1-7,-3-1-1,-3 2-4,-3-1-5,-2-1 1,-2 0-8,-3 0-5,0-2-7,-4-1-6,2-1-5,-3 0-3,1-1-4,-1-3-2,-3 0 2,-10-2-4,10-1 6,4-2 11,-5-1 10,3-3 6,-1 1 8,1-5-5,-1 2 2,20-2 14,-11-3 2,-3 2-4,3-3 5,1 2 8,1-2 14,2-2 13,-1 2 8,0-3-3,1 3 1,0-1 8,-1-2 1,3 2 3,-1-3-3,4 1 0,1 1 15,0-2 0,-1-2 7,2 3-2,2-4 0,0 1-12,2 0-1,3-3-5,-1 4-24,3-4-4,-3 5-11,5-3-2,-3 3-11,-3 1 5,1-1-13,7 2 1,-3 1-1,2 0 0,3 2-4,3 0-28,0 1-8,1-1-13,4 2-15,-5 0-12,1-2-18,-3 2-32,3 0-6,-5-2-16,0 3-19,-1-2-40,1-1-30,-5-2-66,-2 1-41,1 0-34,2-2-30,-7-2-45</inkml:trace>
  <inkml:trace contextRef="#ctx0" brushRef="#br0" timeOffset="181756.8906">9987 11894 174,'-4'-2'22,"0"4"-2,4-1-1,-6 1 5,1-1 10,1-1 17,-1 3 10,1 0-2,-2 1 0,2 0 6,-3 2 20,2-3-2,0 3 9,-4 2-47,6-1 42,-1 1-26,0-2-5,-1 2 17,1-5-15,3 3 16,-2-4-9,2-1 41,-2-1-36,3-3 45,-2 2 1,2-3-13,0 4 3,2-2-6,2 2 10,0-2-1,1 2-10,2 0-17,1 0-10,5 2-5,-3-4 6,2 4-8,-2-2-18,5 0-4,3-2-9,0 2 0,4-2-7,6 0-7,3-2-10,8 0 0,5-2-8,2-1-5,2 1 1,3-2 2,-4 1-2,-1-2 7,-3 1-3,-6 2-3,-4 1 2,-6 0-1,-4 1-13,-6 1-10,-3 2-4,-4-1-21,0 3-20,-2-2-15,-3 2-26,1-1-24,-1 4-11,-2 0-16,0 1-35,-2 1-19,2 0 33,-3 0-31,-3-1-22</inkml:trace>
  <inkml:trace contextRef="#ctx0" brushRef="#br0" timeOffset="182374.9176">11080 11979 1120,'2'-7'36,"2"5"-27,0-6 31,0 3 14,-1-2 19,-6 0 21,3 0 16,-1 4 7,-3-4-23,-1-1 41,-1 5-20,-1-4-6,0 4-18,-3 2 2,-1 0-2,-1 2-2,2 2-3,-6 2 5,2-1 4,-4 3 0,1-1 14,1 1-17,-1 0-1,3 2 5,-3-1 2,1-1-7,1 4-6,-1-2-3,0 3 0,0 0 8,-2-1-7,3 4 0,-3 2-9,2 1-11,1 3-5,0 1 8,1 1-4,2 3-9,1 5-2,-1-2-1,3 2 0,1-1-5,2 1-2,1 1-9,2 3-8,2-2-8,1-1-4,2 3-8,1 0-5,4-3 5,1 2-2,4-2-2,1-2-6,4-3 2,1-2-2,2-1 0,4-3-5,0-3-7,0-1-4,1-4-5,4-1 2,-4-3-6,0-3 4,3-2-1,-2-3 3,0-2 7,-2-3 6,2-4 6,0-1-2,0-3 5,-2-2 1,2-6 0,-1 0 4,0-6-3,0-3 1,-3-4-2,0-4 1,-1-4-2,-1-3-5,-5 0 3,13 1 0,-22-1-4,0 3-13,-9 1 3,-1 3-5,-5 3 2,-4 1 3,-4 3-5,-18 2 0,14 3 3,-4 5 10,1-1-2,1 4 3,0 0 0,0 6-4,-1-3-3,4 4-21,-1-3-8,1 1-2,2 1-12,-1 1-16,3 4-26,-1 0-22,4 5-24,-1-3-6,5 4-32,1 0-43,1 4-37,-2-3-20,4 2-23,0 0 13,2-3-20,0 3-20</inkml:trace>
  <inkml:trace contextRef="#ctx0" brushRef="#br0" timeOffset="182894.1673">11398 11903 1145,'-3'-8'37,"2"0"35,5-4 41,-4 3 26,-3-2 24,2 2 34,0 4 25,-2 0 27,-2 0-13,-2 2-18,2 0-19,1 1-15,2 1-17,0 0-28,4-1-11,-1 2-6,0-2-15,6 4-11,-2 0-10,4 3 1,-2 0 8,0 3 5,-1 2-12,2 1-12,-2 4-6,-2-3 6,2 6-3,-2 0-11,2 5-5,1-2-10,1 0 28,0 1-5,1 4-1,-1 3-7,-3 0 0,1 6-2,0 0-8,-3 4 3,3 3-31,-5 2-5,1-3-7,0 0 1,0-2-12,-2-3 5,1 1-4,0-4-5,1-2-3,0-2 4,0-3-9,0-2-12,1-1-26,1-4-16,1-3-6,-1-3-6,-2-1-18,2-3-1,0-4 8,0 1-4,-4-6 8,3 1-11,-3-5-22,1 3-20,-2-4-28,-2-1-44,1-3-53,2-1-42,-1-3-37,-5-1-33,2-1-31,1-4-7</inkml:trace>
  <inkml:trace contextRef="#ctx0" brushRef="#br0" timeOffset="183343.1519">11800 11950 1170,'6'-3'-1,"-1"2"39,7-2 25,-12-1 21,2-2 19,-1 5 11,-1-2 9,0-1 19,3 1 12,-3 2-35,-3-2-9,3 3-8,-1-2-18,1 1-7,-2 2-10,-1 1-15,-2-1-13,1 3 0,-3 3-16,-1 2-11,-4 4 3,-2 1-9,1 2 2,-5 1-1,-1 3 0,-2 3-1,-2 0-4,1 4-1,1 0-4,0 1 7,-4 1-2,2 5-2,2-2 3,-1-2-4,2-2 4,3-2 0,3-4 3,1 1-6,5-5 1,-1-3 2,4-2-1,1-2-1,2-1 2,2-2 7,0-2 7,0 0 14,0-1 10,0-1 4,2 1 3,-2-2 19,3 1 6,1 0-1,7-1-6,-2-2-7,4 2-5,1-2 4,4 1 2,2 1-14,2-3-10,3 1-4,-1 0-3,3 1-3,2-1-7,0 2-10,-2-3-6,3 3-3,0 0 4,0-1-8,-6 1-7,-1-2-10,-2 1-11,-2-2-18,-4 0-23,-1-2-37,-6 0-33,2-2-38,-1-1-36,-5 1-38,-1 1-30,-2-2-25,-1-2 6,-1 0-19</inkml:trace>
  <inkml:trace contextRef="#ctx0" brushRef="#br0" timeOffset="184242.1245">12088 12328 687,'3'3'22,"1"0"20,-3-2 17,-5 4-29,4-1 58,0 0-29,1-1 31,1 1 16,2 0 7,2 2-10,1-3 9,2 1 46,2-1-41,1 1 40,4-3-16,1 4 5,1-4-20,3 0-1,1 1-6,1-4-5,0 1-12,-2-2 0,2 0-6,-3-1-15,0-1 0,-1 0-6,-2 0-12,-3-2-9,-1 1 2,-1-1-5,-3 1-5,0-1-4,-2 2-12,-1-1-1,-1-1-8,-1 1 1,-1 1-10,-3-1-6,-3 0-8,1 0-6,-5-2-6,0 0-11,-5 1-3,-5-3-9,-2 2-9,-2-2 3,-3 1-4,-2 1-3,-4-1 11,0-2 8,0 1 8,0-1 0,0-3 13,-3 0-3,0-2 8,0 0 5,3 2 0,0-2 7,3 2 4,1-4 4,5 1 0,2-1 10,6 0 1,0-3-1,6-3 3,1 1-2,4-2-6,4 5 0,3-2 7,2 1-10,4 1 5,5 1-3,2 3 2,2-1-2,3 1 5,3 2 0,2-3-5,2 5 1,2 0 0,1 0 0,3 2-3,3-1-4,2 2-5,1 1 3,1 1-7,-1-1-1,2 3-5,0 0 2,-3 3-4,1-1 4,-2 2-2,-1 2-4,-4-1 9,-2 3-3,-3 0 2,-1 1 2,-5 3 2,-3-1-6,-6 0 7,-2 2 1,-3 2-6,-3 1 9,2 0-8,-5 2-2,1 0 3,-1 1 0,1 2 0,-1 1-3,-3 0 1,1 0-4,-2 3 9,-2 2 0,0-1-3,-2 2 3,-2 0-4,1 0 1,3 1 4,-1-1-1,0 0-4,0-3 3,0 1-2,2 0 3,-2 3 0,-1-4 0,1 1-5,-2-1 2,1 1 9,-3-2-1,4-1 10,-1-1 0,4-2 7,0-1 5,0-4 3,1-2 6,2 0 15,4-2 13,-2-3 4,0-2 7,3-1 4,3-2 1,4 0 9,3-4 2,3 1 6,3-2-7,6-3-3,3-1-5,4 1-8,2-4-12,0 2-5,-1-3-12,-1 2-17,-1-1-17,-1 2-7,-2 0-5,-5 0 1,-2 1 2,-3 3-4,-2 2-7,-5 1-2,-1 1-4,-2 3-5,-5-1-19,0 4-46,-2 0-30,2 2-30,-3 0-23,-1 1-50,-1 1-37,-3-1-43,-1 1-53,-4 1-28,-5 3-34,1-3-53,-3 0-14</inkml:trace>
  <inkml:trace contextRef="#ctx0" brushRef="#br0" timeOffset="187070.1044">8778 10960 568,'5'-3'11,"-3"1"23,1 2 29,-6 0 3,6 0 27,-2-2-23,0 2 67,-1-1-28,0-1-6,-1 2-1,0-1-7,-2 0 12,3 1-4,-3 0 40,3 0-56,0 0 41,0 0 16,0 0-14,0 0-18,0 0-12,0 0-13,0 0-5,0 0-4,0 0-10,0 0-17,0 0-1,0 0-6,0 0 18,0 0 5,0 0-2,0 0 10,0 0 6,0 0 2,0 0 2,0 0 15,0 0-5,0 0-9,0 0-1,21 19-12,-21-19-2,0 0 9,0 0 1,0 0-4,0 0-11,0 0-4,0 0-5,34 9-2,-34-9-3,0 0-6,0 0-1,0 0-5,0 0-2,0 0 5,0 0 20,45-1 1,-45 1 2,0 0-3,0 0-4,0 0-1,0 0 6,0 0-8,161-15-20,-135 12-2,3 1-5,1-4-3,3 3 0,1-3-9,3 1 0,2 1-1,0 1 0,5-1-1,-1-2-2,4 2-2,0 0-1,2 1 1,0-1-9,4-2 7,-1 2-2,1 0 2,-3 0 2,0-1 1,1 1-5,0-1 1,2-1 6,2 3-8,0-3-3,5 0-5,2 0 1,8 1-4,1 1 4,4 0 1,-1-2-7,3 2 4,0 0 8,0-2 1,-1 2-3,0-3 0,0 0 0,1-1 7,0-1 2,-5 0-2,0 0-8,-2 1-2,0 0-5,-2-1 6,-2 1-1,-1 3-7,-2-2 0,4 1-1,-2 2 2,-1-2-2,0 2 7,-2 0-4,-1 0 0,-1-2 4,0 2-4,-3 1 7,1 0-2,-5-1 1,1 0-1,0 1 2,-3 0 1,2 3-2,0-3 2,-2 1 1,-4 0-1,-1-1 0,-3 1 0,0-1-3,0 1 0,1-2-2,-2 0-2,-1 0-3,5-1 7,3 1-1,1-2-1,1 0-2,1 0 1,1 0-2,-1-1 3,-1 1-7,-1 0 0,0 0 2,-8 3-2,0-1 4,-3 1-1,-5 1 5,-3-1-1,-1 1 5,-3 1-3,2-1 0,-2 1 6,-2 0-1,-5-2-2,-1 2-3,0-1-1,-3 1 2,0-1-2,-2 1-2,3-1 1,1-1-1,-2 2-3,2 0 1,0-1-2,1 1 0,-3 0 2,-2 1-3,-2-1-6,-4 1 5,1 0-7,-4 0-4,-2 0 1,2 0 2,-1 0-7,-4 0-1,3 0-27,-3 0-1,1 0 4,-1-2 1,1 2-1,-1 0-4,0 0 5,0 0 1,0-1 25,0 1-8,0 0 2,-1-2 0,1 2-7,-1 0 2,1 0 0,-3-2-20,3 0-19,-1-2-2,-2 1-14,-2-2-23,2 0-3,-2 0-17,-3 0-10,3 1 13,-2 0 16,3 2-3,-1-1 6,0 3 24,3-1 6,-1-1 18,3 2 9,-1 0 6,1 0 4,0 2 12,0-4 10,0 2 7,-3 0 2,3 2-2,0-4 10,0 2 3,0 0 10,-1 0-7,-1-1 8,1 1 0,-2-1 3,0-2 5,2 2-5,-1-1-2,-1 2 0,-2-3 9,4 3-5,0-1 0,1-1 1,0 2 1,0-1 0,0 1 2,0 0-2,0 0-10,0 0 9,0 0-7,1 0 3,-2 0-9,1 0 5,0 0 3,-2 0 2,2 0 12,0 0-4,0-1 8,0 1 0,0 0 7,0-2 1,0 2-2,0 0-4,0-1-8,0 1-2,0 0-10,0-2-5,0 2 3,0 0-7,0 0-3,0 0-6,0 0 3,0 0-1,2 0 2,-2 0 2,-2 2-5,2-2 1,0 0 24,0 0 7,0 0-14,0 0 13,0 0 4,0 0-7,0 0 4,0 0-6,0 0 2,-12-13-12,12 13 8,0 0 9,0 0-11,0 0 5,0 0 4,0 0-1,0 0-2,0 0 1,0 0-4,0 0 5,0 0-5,0 0 5,0 0-20,0 0 11,-31-3-16,-51 32 12,74-23-7,3 0 0,-2 0-4,1-1 0,6-5 18,0 0 8,0 0-8,0 0 0,0 0 0,0 0 1,-43 91 6,40-80 4,2-2-8,-1 2 1,1-1-3,-1 0-6,2 1-2,-2-1 1,2-1-5,4 1 1,-3-3 1,2 1 2,0-1-2,2 1 6,0-3 1,1 2-1,2-2-2,-1 0-1,2-1-1,0-1-6,1 2-1,1-3 0,3 1-5,-1-2 1,3 2-1,-2-3-1,3 0 1,-2 0 1,0 0-1,0-2 2,0 1 0,-1-3 0,-4 2-1,3-3 1,-1-1-2,1 0 0,-1-2 3,-1-1-3,-2 0-2,2-1 2,-3 0 2,1 0-1,-1 0 1,-4 0 1,-2-2 1,-2 2-6,0-1 2,-4-1-2,-2 0 0,-1-2 2,-3 1-3,1 1-7,-6-1-6,2-1 2,0 3-3,-2-2-7,0 3-6,1-1-13,1 1-10,-1 2 4,1-1-11,1 2-28,1 0-10,2 1-27,-4 0-32,1 2-36,2-2-33,-7 0-48,4 2-48,-5 1-23,1-1-22,-1 1-53</inkml:trace>
  <inkml:trace contextRef="#ctx0" brushRef="#br0" timeOffset="195737.049">3618 5380 600,'0'-2'7,"0"2"13,-9 0 19,14-3 6,-8 3 5,1-3 8,2 3 10,0-1-36,0 1 48,2 0-42,-2 0 16,3 1-41,-2-1 31,-1 2-39,3-4 40,-3 5-7,2-3-38,-2 0 41,0 0-32,0 0 40,0 0-22,0 0 44,-2 0-40,2-1 58,0 1-14,0 0 0,0 0 7,0 0 14,0 0-6,0 0-9,0 0 4,0 0 0,0 0 2,0 0-1,0 0-14,0 0-14,0 0-10,0 0 0,0 0-10,0 0-10,0 0-2,0 0-4,0 0 10,0 0-1,0 0 2,0 0-1,2 64-3,-2-52-4,0 1-1,2 3-1,-1-1-6,1 2-3,-2 0 6,2 0 3,-2 2 4,1 2 5,0-2 3,1 2-5,-2-2 5,1 1 4,0 1 3,-1 0 12,3-1 6,-3 0 2,0 2-5,1-3 1,1 4 0,-2-5-4,0-1-4,3-5 0,-3 6-7,0 0-7,0-1 4,3 2 4,-3-2-4,0 5-3,3-1-6,-3 4-10,1-3 1,-1 0 0,0-1-4,0-1-3,0-1 0,0-2 1,0 1 2,0-1 3,0 1-6,0-2 8,0 1 4,1 3 1,-1-1 3,0 1 3,2 1-1,-2-1-11,0-3 5,0 0-8,2 0-6,-4-1 1,2 0-1,0-1 0,0-2-4,0 0 4,0-1-4,0 2 1,0-3 1,2 2-2,-2-3-2,0 0-2,0 2 2,0-2-3,0 2-1,0 0 4,0 1-1,0-3 0,0 1-3,0 1 4,0-2-1,0-10 11,0 23-5,0-23-21,0 18 12,0-18-19,0 0-6,3 23-4,-3-23 9,2 50 41,-2-50-5,3 48-15,-2-10 4,-1-38 8,0 0 0,3 63-4,-3-63 7,0 0-3,4 90-2,-4-90 7,0 0-5,8 78 0,-8-78 15,0 0-4,0 0 4,0 0 0,0 0 8,0 0-2,0 0 2,2 86 4,-2-86-18,0 0 1,0 0-1,0 0-3,0 0-4,0 177 2,0-163-5,0-3-2,0-1-3,0 1 3,2 2 0,-2-2-7,0 2 1,1-1-1,-1 2 2,0-3-2,0 2-6,1-2 0,-1-2-6,4 1 11,-4-3 0,0 1-5,0-2 0,0 2-3,0-1 6,0-1-3,0-1 4,0 3-7,0-1-1,0 0 10,0 0-5,0 2 8,0 2 4,0 1-1,0 0-1,0 1 4,0 2 1,0-2-9,0 0 6,0 1-5,0-1-2,0-2-6,1-1 1,-1 0 1,0-1-5,2 1 1,-2 0 4,0 0-4,0-2 1,0 4 4,2-2 0,-2 2 0,0-2 3,0 1 2,0 0-5,0-1 2,0 0-1,0 0 0,0-1-3,0 0-1,0 0 3,2-2-3,-2 3 3,0-3 0,1 0-1,-1 0-1,0 2 4,2-3-2,-2 3-3,0-4 2,0 4-4,0-4 5,0 1 5,0-1-5,-2 1-1,2-3-2,0 3 5,0 1-4,0-2 7,0 2-6,0 0-1,0-1 6,2 2-4,-2-2 8,0 2 3,0-2 1,0-2 3,0 2 1,2-2-2,-2-1 4,0 0-1,0-2-3,0-1-4,0 0-2,1 0-5,-1 0 7,0 2-2,0-2-4,0-2 2,0 1 4,0 2-3,0-1 6,4 0-31,-4-1 27,0-1-35,0 1 33,0-1-29,0 2 27,0-1-27,0 0 19,0-2 0,0 0-10,0-1 32,-4 1-38,1-1 24,1-2-54,-1 2 18,1 0-39,-1-3-1,-2 1-74,4-3-27,-2-2-41,2 0-57,0-3-56,-1-1-75,-7-1-86,2-1-67</inkml:trace>
  <inkml:trace contextRef="#ctx0" brushRef="#br0" timeOffset="211723.8067">8868 6670 273,'0'0'20,"0"0"1,0 0 4,0 0 10,0 0 6,0 0 2,0 0 5,0 0 5,0 0 8,0 0-3,0 0 7,0 0-11,0 0 3,0 0-1,0 0 14,0 0-48,0 0 33,0 0-34,0 0 20,0 0 24,0 0-25,0 0-17,0 0 14,0 0-51,0 0 44,0 0-49,0 0 56,0 0-55,0 0 53,0 0 3,0 0-7,-16-6 0,16 6 1,0 0-3,0 0-2,0 0 5,0 0 6,0 0-5,0 0 1,0 0-7,0 0-3,0 0 3,0 0-1,0 0-2,0 0 0,0 0 2,0 0 0,0 0 8,0 0 3,0 0 2,0 0 4,0 0 8,0 0-5,0 0-2,0 0 2,0 0-10,0 0-2,0 0-3,0 0 3,0 0-9,0 0 2,0 0 1,0 0 0,-14 14 4,14-14-1,0 0 1,0 0-8,0 0 3,-49 62-5,37-50 3,-2 1-5,-1 1-3,1-3-4,0 2-8,0-3 0,4 1 1,1-4-3,1 0-3,1 1 0,1 0 3,1-1-2,0 3 7,-2-2-6,1 0-2,2 0-1,-3-2 1,3 2 2,0-3-2,-1-1 1,2-1-1,0 0 3,2-2-6,-1 3 10,1-3-1,-1-1-3,2 1 9,0-1 7,0 1 6,0-1 2,0 2 11,-1-2-4,1 0 0,-2 0 1,4 2-9,-4-2-2,2 0-9,-2 0 0,4 0-11,-4 0 0,2 0-4,0 0 4,-1 0 0,1 0-4,0 0 2,0 2-1,0-2 2,0 0 1,0 0 1,0 0-7,0 0 4,1 0-1,-1-2-1,0 2 5,-1 0-1,1 0-2,1 0 6,-1-2-2,0 0 2,0 1 3,2 0-7,-2 0-8,2-3-6,1 3-13,0-5-36,1 1-14,1-4-33,1 2-42,-2-1-27,-1-2-37,3 2-45,0 0-3,-1 1-28</inkml:trace>
  <inkml:trace contextRef="#ctx0" brushRef="#br0" timeOffset="212791.146">8823 7654 497,'0'0'38,"0"0"-6,0 0 5,0 0 25,0 0-2,0 0 11,0 0 17,0 0-59,-18-6 46,18 6-38,0 0 29,0 0-7,0 0-20,0 0-2,0 0-1,0 0-17,0 0 15,0 0 9,0 0 15,0 0-43,0 0 55,0 0 8,0 0-3,0 0 6,0 0 16,0 0 5,0 0-8,0 0-4,0 0 14,0 0-7,0 0-6,0 0-3,0 0-3,0 0-5,0 0 7,0 0-10,0 0-17,0 0-8,0 0 4,0 0-1,0 0-10,0 0-2,0 0-3,0 0 1,0 0 7,0 0 7,0 0-1,0 0-2,0 0 3,0 0-1,0 0 1,0 0 2,0 0 2,0 0 4,0 0-7,0 0-4,0 0-7,0 0-1,0 0-9,33-13-2,-33 13-14,0 0-2,117-22-4,-104 20-8,-2 1-5,4-1 0,-2 0 0,2 2-3,2-3 0,3 3 4,1-4-3,-3 4 3,3-3 0,1 1-1,-1 0 3,2-1 0,0 2-3,-5-2-1,4 1-1,-3 1-2,0-2 3,-4 3-1,0 0 2,-6-1-2,0 1 3,-2 0-1,2 0 3,-4 0-2,2-2 2,-2 2 1,1 0-7,15 0 7,-5 0-6,-16 0-27,0 0-11,0 0-19,0 0-26,0 0-25,0 0-27,0 0-35,0 0-52,0 0-54,0 0-51,0 0-11,0 0-51</inkml:trace>
  <inkml:trace contextRef="#ctx0" brushRef="#br0" timeOffset="215540.0953">14879 9857 655,'-84'-4'13,"84"4"12,0 0 29,0 0 4,0 0 12,0 0-29,0 0 55,0 0-27,-74-2-10,74 2 10,0 0-14,0 0 5,0 0 4,0 0 43,0 0-41,0 0 39,-47 0 6,47 0-4,0 0-3,0 0 1,0 0-12,0 0 5,0 0-4,0 0-4,-25 0-6,25 0-3,0 0 1,0 0-2,0 0 5,0 0-11,0 0-5,0 0 2,-19 0 5,19 0-9,0 0-3,0 0-1,0 0 2,0 0 1,0 0 4,0 0-12,0 0-7,0 0-2,0 0-3,0 0-5,0 0 3,0 0-3,0 0-9,0 0 12,31-7-5,-31 7-2,0 0-7,0 0-3,125-21-13,-99 17-1,0 2-5,2-1-8,-2 1 0,1-2 1,0 2 2,-2-1-3,0 0 1,2 1-1,-3-1 0,2 0 3,-1 0-3,-3 1 0,0 0 2,-2-1-5,-2 2 7,-1-2-5,-4 2-1,4-1-3,-5-1 6,1 3-5,-3-1-6,0-1-4,-2 1-19,-1 0-5,-2 1-7,-2-2-10,0 2-24,-3 0-16,0 0-28,0 0-23,-2 0-22,-1 2-25,-1-2-28,-5 1-33,-2 0-9,0-1-12,-2 2-15,-4-2 23,-1 1-10</inkml:trace>
  <inkml:trace contextRef="#ctx0" brushRef="#br0" timeOffset="216134.3482">14642 10273 631,'0'1'12,"4"2"24,-10-2 19,6-1 6,0 0 13,0 0-28,0 0 47,0 0-26,0 0-6,0 0-10,0 0 3,0 0-1,0 0-3,0 0 38,0 0-35,0 0 31,0 0 6,0 0-2,0 0-15,0 0 8,0 0 7,0 0-1,0 0-6,0 0 7,0 0 1,0 0-2,0 0-4,0 0-10,0 0-4,0 0 5,0 0 9,0 0-11,0 0-10,0 0 2,0 0 5,16 7 2,-16-7-8,0 0-9,0 0-10,0 0 0,100 0 0,-79-4-12,2 1-6,4-1-4,-2 1-1,4-1-4,-2 0-3,3-2 1,0 2-1,-2-2-3,2 0 0,0 1-1,-1 1-4,-2-1-1,0 0-1,-3 4-4,1-2-1,-6 2-1,1-1 2,-5 1-1,-3-1 0,-12 2-20,0 0-6,0 0-1,0 0 11,0 0-9,0 0-10,34 3-15,-34-3-14,0 0-23,0 0-9,0 0-30,0 0-9,0 0-31,0 0-9,0 0-25,0 0-10,0 0-1,0 0 4,0 0-3,0 0-18,0 0-7</inkml:trace>
  <inkml:trace contextRef="#ctx0" brushRef="#br0" timeOffset="216701.1213">14674 10703 775,'1'4'24,"-5"0"12,8 0 25,-9-1-14,3-1 11,2-1 18,0 3 14,-1-4 11,1 5-3,-1-5 1,-1 3-9,-1-1 21,6-5 3,-3 4 2,0-4-8,2 6-4,-2-3-6,2 2 8,-2 1-10,2 0 0,-4 0 4,2-1-5,0 2 4,-1-4 3,2 4-1,-3-4-13,2 0 15,0 0 9,0 0-7,0 0-10,0 0 8,0 0 8,0 0-9,0 0-4,17-4-15,-17 4-13,0 0-4,0 0-2,0 0-14,0 0-15,0 0-8,0 0-3,188-10-5,-158 7 0,2 1-6,2 0-5,0-1 1,1 1-4,1-1 3,-2-1 0,2 2 2,-1 1-3,2-2 0,-6-1-2,-1 2 0,-3-1 0,-4 2 2,-1-1-4,-5-1 0,-3 2 1,-2 1-3,-2 0 4,-2-2-7,-3 2 7,2 0-7,-3 0 1,-2 0-2,0-1-4,-1 1-6,-2-1-14,1 1-4,-2 0-10,0-3-11,-2 3-28,4-2-15,-1 2-26,1 0-25,-3 0-30,3 0-51,-1 0-43,-2 2-44,-2-4-22,-2 1-54,2-2-12</inkml:trace>
  <inkml:trace contextRef="#ctx0" brushRef="#br0" timeOffset="229553.9861">16478 8376 897,'0'0'24,"0"0"11,0 0-9,0 0 58,0 0-28,0-36 25,0 36 11,0 0 19,0 0-14,0 0 11,0 0 25,0 0-34,0 0 37,3-34-6,-3 34 5,0 0-8,0 0 4,0 0-4,0 0-3,0 0-14,0 0 3,2-23-12,-2 23-5,0 0 1,0 0 0,0 0-11,0 0-7,0 0-5,0 0-15,0-14-3,0 14-3,0 0-3,0 0-5,0 0 0,0 0-1,0 0-3,0 0 4,0 0 0,0 0-7,0 0-5,0 0-4,0 0 6,0 0 5,0 0 8,0 0 2,8 14-2,-8-14 1,0 0 0,0 0 0,0 0-14,0 0-9,0 0 0,20 119-2,-19-95 10,-1 3 3,1 5-1,-1 3-5,0 1 5,0-3 3,0-1 0,0 2-2,0-1 22,4 0 3,-4-3-2,1 0 14,0 0-10,1-1-3,0 3 2,0-3-6,1 0-30,0-1-6,-1 0 11,0 1-14,0-4 6,0 0 7,0-1 3,-1 0 4,0-3-40,4 1 39,-4-3-40,1 0 31,-2 1-26,2-2 24,-2-1-41,2-1 28,1 1 9,-1-3-10,-1 0-2,2 0-3,-2-2 1,2 0 0,-2-2 0,2 0 8,-3 1-9,1-1 17,3-2-9,-3 2-33,0-2 81,1 1-85,-1-4 79,-1 4-91,2-5 94,-2 2-97,1-1 40,-1-1 2,0 1-56,0-3 56,0 3-54,0-2 57,0 1-57,0-3 54,0 2-8,0 0 3,0-2-2,0-1 44,0 1-53,0 0 23,-1-2-35,1 2 9,-2-1-24,1 0-24,-1 0-53,1 0-81,0-1 4,-3-1-92,2-1-58,0-3-116,-6 3-78,0-4-81</inkml:trace>
  <inkml:trace contextRef="#ctx0" brushRef="#br0" timeOffset="231344.8838">16971 9532 687,'-36'-20'17,"36"20"15,0 0 23,0 0 16,0 0-19,0 0 59,0 0-39,0 0 23,-48-14-7,48 14-4,0 0-1,0 0-3,-75-24 35,67 21-55,0-2 44,-1 2-15,0-2 10,2 1-8,-3 0-13,2 2-11,-2-1-18,-1 1 2,0 1-3,1-1-8,0 1-16,-4 0 3,-1 1 7,-3 0 3,-4 2 7,-1 1-6,-2 2 11,-4-1 7,-1 1 12,0 1 1,-2 2-8,1-2-5,0 1 15,1 0 3,0 0-7,0 1-5,1 1-6,-2-1-4,2 2-6,-1 3 6,1-5-6,1 5-2,-1 1-5,0 2 1,1 0-6,0 4-2,2 1-1,1 3-3,-2 3-9,5 0-3,-3 1 4,0 1 5,4 1 0,-2-2 1,3 1 7,5-1 1,0-1 3,5-1 2,1-1-6,1 0-2,3-1-4,0 0 2,-1-2-7,-2 4-2,1-5 1,-2 2 2,3-1 14,-2 1 1,1 2 6,0-3-3,2 1 4,-3 0 5,2 1-6,2-1-7,-4 2-11,4-1-8,-1-2-3,2 1 1,0 1-1,0-3-3,0 2 1,2 0 4,-1-1 2,2-1 2,0 1-2,0-2 1,2-1 4,0 2-5,2-1 0,-1-1 1,-1 1-4,5-2 5,-3 1-4,2 1 0,0-5-2,1 1 3,0-2-2,2 0-4,-1-3 21,-1 5-1,2-4 0,0 3-2,0-1 0,-3 2-7,0 0 9,-1 1 4,1-1-22,4 0 1,4-1 5,1 1 3,4-1-4,2-1 5,7-1-10,4 0-5,3-3 5,0 1-5,4-3-2,-1-1-6,1-1 5,2 1-7,-2-3 3,1 1 1,-1-3-5,-1 1 1,0 0 1,-2 1 1,0-4-7,-1 3 14,-2-3-5,-1 0 0,2 0-1,-3 0 4,0 0-6,1-3 3,-1 0 3,-1 3-10,0-1 4,0-1 0,-1 1 3,-3-2-2,0 2 2,-3 0 0,1-1 5,-3-1 0,0 0 3,1 0 4,0 0-1,-2-3 2,1 3 1,3-3 5,2-2 7,-3 2 13,3-2-43,-1-1 37,-5-2-28,2-2 29,0-2-26,1-1 21,-3-2-38,4-2 14,-1-1 14,0 0-9,3 0 4,0 2 3,-2 2-8,-1 1 10,-2 2-10,0 1 21,-3 1-24,2-1 21,-5 2-22,1-1 18,-3-3-14,3 1-40,-3 0 39,0-1-48,-4-1 51,3 2-59,1-4 49,-3 1-52,1-1 47,-2-1-2,-1 0-4,1-1 0,0-4 54,-3 4-54,0-3 52,-2 0-57,1 1 53,-4-1-47,-1 1 42,-1-2-41,-2 1-13,-3 1 18,-1-1-25,-4-2 22,-3 1-25,0 0 21,-4 0-11,-2-2 10,-2 0-15,0 0 12,-4 0 2,1-2 2,1 3 4,1 0 2,1-1-6,-2 2 2,5 2 9,-2-2-17,3 4 8,-1-1-15,0 1 2,-3 2 18,7 2-35,-4-1 25,-2 2-44,2 1 42,-1 2-41,-2 0 31,2 4-68,-2-2-5,-3 3 0,0 1-9,0 2-1,2 3-7,-5-2-12,2 3-13,0 0 27,0 3 7,3-2-17,-3-1 0,3 2-1,0-1-21,6-1-8,0 0 7,4 0-32,1-1-24,4-1-11,-1 1-32,0 2-30,0-2-15,0 1-22,-1-3 6,0 3-15</inkml:trace>
  <inkml:trace contextRef="#ctx0" brushRef="#br0" timeOffset="232042.4187">16389 10508 404,'0'0'20,"0"0"11,0 0 15,0 0 2,0 0 9,0 0 6,-20 3 24,20-3 1,0 0-9,0 0-40,0 0 36,0 0-27,0 0 0,0 0 15,-20 4-14,20-4 7,0 0 9,0 0 42,0 0-31,0 0 34,0 0 8,0 0 0,-20 1 0,20-1 0,0 0 7,0 0-10,0 0-2,0 0 4,0 0 0,0 0-15,0 0 6,0 0 1,0 0-23,0 0 4,0 0-11,0 0-7,0 0-10,0 0-2,0 0-11,0 0-11,0 0-1,0 0-8,0 0-4,0 0-7,249-17-8,-216 16-7,-3-2-2,0 1 2,-2-1 2,1 1-1,-3-1 2,2 0-3,-1 1 7,2-2-7,-1 0-3,0 0 0,-1 2-4,-2-3 3,-5 4 2,1-2 4,-6 0-10,0 2 1,-6-1 3,1 1-11,-5 0-12,3-1-10,-4 2-12,0 0-21,-1 0-18,-1 0-27,-2 0-24,3 0-22,-6 0-29,-2 0-29,0 0-23,-3 0-19,0-3-10,-3 2 29,-3-2-22,-2 0-17</inkml:trace>
  <inkml:trace contextRef="#ctx0" brushRef="#br0" timeOffset="232455.1376">16729 10239 897,'-4'0'27,"4"-3"28,-6 2-21,10-1 24,-4 2 21,0-1 23,1 0 23,0-1 22,-1 1-5,0 0-8,3 1 31,-3-3 9,0 1-15,1 2-2,-1 0-4,0 0-15,0-1-5,2 2-8,-2-1-6,0 0-26,0 0 0,0-1-14,0 1-17,0 0-5,0 1-15,0-1-10,0 0-3,1 2-1,-1 1-1,2 1-5,-1 1 5,0 0-2,3 1 6,-1 0 10,-1 5 1,1-2 0,0 3-4,-1 0 3,0 0-7,1 2 2,-1 2-9,-1-1-7,0 2-4,1-1-8,-1 1 2,4 0-6,-4-1 3,2 1-4,-2 0 2,0 0-7,1 0 2,2-1-2,-3 0-3,0 1-6,0-1-11,1-1-5,-2-1-7,3-2 1,-2 0-7,-1-4-3,1 3 0,-2-3 5,1-1-9,1 1-9,-1-2-9,2-1-22,-4 0-14,4-1-26,-2-3-36,1-1-21,-2 0-21,-1 0-43,1 0-30,0-3-37,-4 1-13</inkml:trace>
  <inkml:trace contextRef="#ctx0" brushRef="#br0" timeOffset="233214.7957">16555 10942 623,'0'-3'11,"0"-2"11,0 1 14,5-1 7,-7 1 15,-1 0 8,6 1-35,-3-1 47,0 1-44,0 0 35,2 0-53,-4 2 33,2 0-43,0-1 23,-3-1 7,3 2-44,0-1 31,0 1-42,-2-2 34,2 3-36,-1-1 34,1 2-28,-1-1 27,1 0 11,0 0 9,-2 2 1,2-1 11,-1-1 3,1 0 9,0 0 8,-1 1 11,1 1 9,0-1-2,-4-1 15,4 3 10,0 0-1,0 0-5,0-1 15,4 1-2,-4 0-14,0-3 15,0 3-5,-4-3-10,8 0 10,-8 3 2,8-5-17,-4 2 7,0-1 6,1 1-14,0 0-9,1 0-2,-2 0-17,2-3-5,0 6-1,-2-3-7,5 0-4,-2 1-4,2 1-4,-1 1 1,5-1 1,-2 2-4,3-2-8,1 2-2,1 0-9,1-1-6,3 0-2,-1-1-2,5 0 0,0-2-5,0 2 1,0-2-3,4-2-5,-2 2 2,0-3 3,0 0-3,-1 1 3,-1 0 0,2 1 0,-1-2-2,-4 2 4,-2 0-4,-1-1-1,-2 2 0,-4 0-1,3 0-4,-1-2 1,-2 4 3,0-2-4,-1 0 8,1 0-4,-1 0 2,1 0-4,-3 0 8,0 2-3,0-1-4,-1-1 3,0 0-1,0 0 0,-2 0-3,-1 1 3,0-1 0,1 0-4,-1 0 1,0 0-5,1 0-5,-2-1-6,1 1-20,-2 0-16,1-1-13,-2-1-28,1 2-22,1 0-27,-1 0-31,-1 0-39,1 0-28,-2 0-46,-1 2-50,0-2-5,-2-2-49</inkml:trace>
  <inkml:trace contextRef="#ctx0" brushRef="#br0" timeOffset="234133.5359">18137 10135 396,'2'-6'-6,"-8"-1"20,1 2-1,1-2 3,0 0 8,-2 2 1,1-1 3,1 1 3,-2 2 2,1-1-16,0 0 7,0 2 6,1 0-6,0-1-6,1 0 2,-2 0 8,1 1 17,2-1 12,-1 1 3,-2 1-39,2-2 56,2 0-18,-3 2 9,3 0 12,-3-2 0,1 2 1,0 0 7,1-1 54,-1 1-48,1 0 50,-2 0-7,3-1 2,-1 2 5,1 0-10,0 0 12,-2-1-13,3 2 5,-2-1-10,1 2 5,1-2-5,-2-2-4,2 2-4,2 0-19,-2 0 4,1-1 2,1 2-12,-2-2-7,1 2-17,1-1-12,-2 0-1,0 0-4,1 2-10,-1-1-3,0 0 16,1 2 1,1 0 2,-1 3 9,0 0 8,4 2 3,-1 1 0,-1 0-10,1 0-15,1 2 17,-1-3-2,0 2-2,1 1-5,0 3-2,0-1-3,2 1-2,0 1-5,0 2-22,0 0-4,2 2-7,-1 0 1,-1 1-3,5 0-1,-2 2-4,-2-1 5,6 2-1,-4-2 1,0 1-5,1 1-5,1-1 4,-2 0-3,1 0 0,0-1 2,1-1-4,-3-1 3,1-1 9,1-1-11,-2-1 1,0-2 1,0-4-1,-1 1-3,-1-1 5,-2-2 1,-1-4-3,2 1 21,-3-5-39,1 1 36,-1-1-17,-1-1 32,3-2-32,-1-1 57,5 0-47,-1-4-4,3-1 33,3-4-34,2 0 22,-1-10-40,1-1 23,1-4-62,-1-6 40,4 0-13,0-7 54,-3 0-62,1-2 41,1 5-40,-3-2 42,-5 5-37,1 4 36,-2 4-29,-4 2-25,-4 4 26,1 6-8,-2-2 14,3 3-13,-2 0 1,1 2-3,1 1-15,-2 1 10,-2 3 15,1 0-44,-1 0 22,0 3-26,-3 0 22,3 1-76,-4 0 32,3 2-58,2 0-25,0-1-14,2 2-35,-2 0-43,0 0-31,0 2-5,4 0-14,-4 2-18,-4 4 10,3 4-23,-1 0 8,1 5-10,1 1 34,-2 7-14</inkml:trace>
  <inkml:trace contextRef="#ctx0" brushRef="#br0" timeOffset="234598.9173">18834 10441 1212,'-3'-6'45,"-5"0"51,8-2 43,0 4 20,0-1 36,-2-1 24,-1 4 23,-1-1 27,2-3-19,-2 2-26,3 0-33,-2 1 11,1-3-22,4 4-19,-2-2-6,3 1-11,-2 2-12,3 1-20,-4 1-11,0-2-27,0 4-5,-4-2-9,4 1-14,-4-2-11,4 3-4,-3 1-2,2 1 10,-3 1 4,2 3 24,0-1 13,0 5 4,-2 1-4,1 1-7,-2 4-1,1-1-5,2 1 2,-2 0-33,0 3-11,2 0-6,0 1 1,0 1 5,0-1-3,-1 3-5,3 3-6,-4-3 2,3 0 3,1 0 3,-3 1-4,2 0 0,1-1-9,0 0-9,0-6-13,0 2-6,0 0-12,1-3-16,-1-2-34,0-3-22,0-2-10,2-3-8,-1-4-7,-1 1-27,5-3-7,-7-2-28,4-2 1,-2-2-35,0-1-35,0 1-53,-5 0-47,-1-4-21,0-1-53,-3 0 5</inkml:trace>
  <inkml:trace contextRef="#ctx0" brushRef="#br0" timeOffset="235373.2015">18547 10700 1120,'-11'-1'30,"6"5"-16,3-4 23,-5 0 14,4 0 22,0 0 17,3 0 13,-4 0 15,4 0-20,4-3 42,-4 3-18,1-1-5,1 1-7,0 0-6,-1 1-3,-1-1-10,0 0-8,0 0-17,0 0 0,0 0-4,0 0-14,0 0-9,0 0-8,39-5-8,-39 5-1,116-24-1,-86 15-22,3 1-1,-2-1-3,2 1-2,-3 0 4,3 2 0,-6-2-4,-1 3-9,-5-2 0,0 3 0,-5-2-3,-1 2 0,-3 0 0,-3 1-3,-1 0 6,-3 2 0,-5 1-17,0 0 6,0 0 10,0 0-10,0 0 54,5-73-3,-9 69 21,4 4 13,0 0 8,0 0 13,0 0 15,0 0 15,0 0 15,0 0-2,-17-20 4,17 20 6,0 0-6,0 0-16,0 0-9,0 0-10,0 0-10,0 0 2,-9-14-17,9 14-15,0 0 2,0 0 3,0 0 3,0 0 3,0 0-1,0 0 1,0 0-2,0 0 27,0 0-5,0 0-3,0 0 1,0 0-10,0 0-9,0 0-8,5 148-4,-3-125-30,-2 1-4,1 3-4,-1-1-4,1 0-7,-1-6 0,0 2-7,0-1-13,2-1-4,-2-2-29,0-1-15,1-4-9,0 0-8,-1 2-4,2-1 7,-1-6 10,1 2 2,0-4 33,-1-2 13,0-2 7,-1 0 11,2-2 10,-2 0 11,1 0 1,-1-2 7,0 0 0,1-2-1,2-4-2,1-1 1,4-5-9,1-2-7,0 2-5,7-5-1,1-2-2,3-3 3,4 4 0,-1-3-3,0 7 3,-2-3-1,3 1-1,-4 2-4,-5 4 2,2 2-1,-4 3 1,-2 1 6,2 1-5,-5 1-3,1 2 0,2 2-3,-3 0 2,3 2-2,0 1-2,-1 2-2,5 2 3,0 0 1,2 3 0,-4 4 5,4-2 1,-4 5 1,1 1 2,-2-1 0,-2 2 0,-1 0-7,0 1 1,-1 1-1,-2-2-3,-1-2-9,0 1-9,-2 2-16,0-5-21,-1 0 1,-1-2-29,1-4-19,-1 0-34,-1-4-33,1-2-39,-1-2-36,-1 1-47,0-4-67,-2-2-49,0-1-37</inkml:trace>
  <inkml:trace contextRef="#ctx0" brushRef="#br0" timeOffset="237894.8604">16394 8224 513,'8'5'21,"-9"-3"18,5-1 14,-2 0 15,5-1 9,0 1 29,1 1-28,1-1 8,-3 0-7,1 1 6,1 0-4,-2-2 10,-2 1 1,0-2-10,-2-1 39,1 2 1,0-3 3,-1 3-17,2-3-9,-2 3-16,0 0-12,2-1-15,-1 2 2,0-1 3,0 2-11,-2-2 0,3 2 0,0-2-4,2 2 11,-2 1 5,2 0 0,2-1-3,-2 2-3,4-2 1,1 2 7,2-1 5,-2 1-5,3-1 0,2 1-5,0-2 9,5-2-3,3 3 6,1-2-5,3 2-11,9-3-2,0 4-3,9-4-6,4 4-16,3-4 1,1 3-7,2-2-7,0 1 4,8-1-5,-2 0-6,4-2 2,3 0-2,4-2-5,8 0-2,6-4 0,6 0 1,-1 0-1,4-1 5,-5 0-9,0-1 1,-7 2 5,-10-1 1,-6 2 0,-9-1 0,-14 3 6,-3-1-3,-13 1 5,-4 1 1,-2 0-4,-5 0-2,-3 1 3,-2-1-2,-2 2 0,-2-1-5,1 2 3,-5-3-2,1 3-4,-2-1-4,-1-1 4,1 1-4,0 0-3,1 1 2,-1-2-2,1 1-2,0 1 3,2 0 5,2-2-3,-4 2 5,1 0 1,-1-1-4,-2 1 2,-1 0 3,1 0 0,-3 0 2,0 0 1,1-1-2,0 2 7,2-1 8,-3 0-1,1-1 7,0 1 2,2 0 8,-2 1 15,2-1 7,-3 0 8,0-1-5,0 2 1,0-1 5,0 1 4,-4-3-6,4 3-9,-2-2-11,2 2-13,0-1 4,2 0-2,-4 0-14,2 0-6,2 0-2,-2 0-14,0 1 4,1-2-1,-1 2-4,0-1-14,0 0-16,0 0 6,0 0 0,0 0 18,0 0 27,100 85-14,13-14 10,-93-62-7,3 1 2,-1 0-2,2-3 4,-3 1-7,1-4 3,-3 3-1,-3 0 6,-2-1 3,-14-6 5,0 0 5,0 0 27,0 0 20,0 0 2,0 0 0,0 0-4,0 0-7,0 0-4,0 0-9,38-15-32,-38 15-34,140-113-20,-140 113 11,0 0 9,0 0-8,0 0 5,0 0-5,0 0-1,149-135 26,-83 75 11,-66 60-37,0 0-3,0 0-6,0 0-5,0 0-6,0 0-8,0 0 4,0 0 5,0 0 24,0 0 0,0 0 5,41 42 25,13 35 0,-43-62-6,-3 2 0,4-1 3,0 1-2,1 0 7,-3-2-2,1-1-5,1 0 4,-3-4-7,1-2 1,1-2 3,-11-6 13,0 0 0,0 0 32,0 0-18,34 1 3,-34-1-3,0 0-1,0 0-2,116-35 1,-93 21-2,4-4-28,3 0 3,-2-6-3,0-1-28,-1-1-3,-1 0-3,-1 0-4,-5 0 2,-1 3-2,-6 2-2,2 3-3,-2 4 31,-2 4 2,-2-1 1,-2 6 3,-3 0-3,0 2 3,-2 1 0,1 1 6,-2 0-6,-2 1-1,1 1-1,0-1-1,0 0 0,-3 1-1,3-1-3,0 2-11,0-1 5,0-1 1,3 3 2,-2 1 1,0 1 1,2 3 5,-1-1 5,4 3 5,-2 1 1,1-1 2,1 1 0,-2-1 2,0-2 0,0 0 0,2 0-2,-5-2 6,4 0-1,-2 0 0,3 0 3,-3-2-3,-1 2 4,2-2-5,-1 2 2,1-2-3,-4 1-1,7 0 2,-1-1-5,-4 1 1,2-2 2,2 1-2,-2 1 1,0-1 1,0-3 0,0 2 4,-1-1 2,0 0-1,-2 0-4,2-2 7,-3 1-1,0-1-1,4 0 3,-4 0-4,1 0 23,-1 0 4,1 0 3,-1 0-9,0 0 1,0 0 2,0-1 0,2 1-3,-2-2-23,-2 2-1,2-1-3,0 1 9,0 0-5,2-1 3,-2 1-1,0 0 0,0 0 0,1-2 1,0 2 2,-1-3-6,2 3 4,-2 0-6,1 0-3,-1-1 5,1 1-8,-1-3 2,-1 3 1,1 0 0,0-1-3,-1 1-2,1 0 7,-2 0-6,2-2 2,0 4-1,0-2 0,-1 1 2,1-1-2,0 0 6,0 0-5,0 0 9,0 0 2,0 0-1,0 0-6,0-1 4,1 1 2,-1 0 11,0 0-3,0 0 8,0 0-5,0 0 1,0 0 13,0 0-11,0 0 1,16-6-45,176-29 10,-157 31 6,8-2-4,2 0 12,10-1-7,4 1 6,5 0-9,5-2 8,5 0-3,2-1 0,6 0 0,-3 2-3,-4-3-3,0 2 1,-2-2-3,-2 3-14,1 0 39,-5 0-46,-1-1 42,1 0-50,6 2 54,-5 0-48,5 0 51,-4 0-34,0-1 4,1 0 5,-3 0 1,0 0 1,-2 3-5,-3-4 0,-2 2-3,-3-1 5,-4 3 0,-2-2-7,-8 2 4,1 0-1,-5 1 9,-5 0-4,-5 2 7,-3-2-10,-5 0 3,-4 2 0,1 1 2,-1-1-3,0-1-8,-1 2 3,1-1-6,1 1 4,-3 0-4,4 0-1,-8-1-31,4 1-6,-7 0-6,2-2-11,-3 2-20,3-1-9,-5 0-31,3 0-8,-5-2-19,1 0-44,-4 1-69,4-2-79,-8 2-74,-2-4-73,-1 0-29</inkml:trace>
  <inkml:trace contextRef="#ctx0" brushRef="#br0" timeOffset="238726.844">19071 6861 808,'-2'-6'32,"3"0"16,-4-2-11,1 1 75,-2-1-27,4 2 19,-4-1 26,4 1 22,-1 2-9,1-2 14,0 4 26,-2-1-47,4 1 36,-2 2 12,0-1-15,0 2-3,0-1-15,-2 0-15,1 0 0,2 0-18,-1 0-4,-1-1-28,2 1-10,-1-1-19,0 1-10,0-2-12,2 2-17,-4 3-8,2 0-5,3 2 2,-2 3 2,3 1 4,3 3 7,-2 3 12,1 3 1,2 0 9,3 4 1,-3 1-3,0 0-1,3 2 1,-2 1-4,0 2-13,2-4 0,-1 5-6,-1 0 4,2 5 19,-1 1-5,2 5 9,1-1 3,-1 4 5,0 3-4,2 0-2,-4-2-6,3-2-17,-1-3 2,-1-1-12,-2-5-9,0 0-1,-2-4 3,-1-5-2,0-2 2,-1-2 2,-1-4-5,-1-3-3,0-2 1,-3-1-2,4-3-2,-4 0-5,1-2-15,-1-3-16,1 2-14,-1-4-7,0 0-5,0-1-20,0 0-28,0-3-36,0-1-26,-1-3-56,-4-3-42,1-1-47,-4-6-53,3-3-33,-2-3 5,1-2-23</inkml:trace>
  <inkml:trace contextRef="#ctx0" brushRef="#br0" timeOffset="239398.6775">19093 6956 816,'0'-3'20,"-5"-4"21,7 3-12,-4-2 71,1 0-26,-1 0 17,2-3 7,0 1 11,2 0-2,-1-4 1,4 3 28,1-3-63,-1 0 33,4-2-10,4-2-3,1 3-7,1-2-17,4 2-20,2-2-12,3 1-8,1 0-3,-1 1-5,2 1 5,2 0 1,-2 2 7,0 1 4,1 0-7,0-1 3,0 5 0,2-3-4,1 2-6,-2 0-5,2 2-11,-1 0-3,2-1-1,-1 4-2,-1 0-4,-3 2-4,-1 3-4,-1 2 2,-3 3-3,3 0-1,-3 5-6,0 3-17,-2 1 4,0 4-2,-2 0-4,-1 2-2,-4 0 3,-1-2-7,-5 1 7,-3 0 3,-5-1-3,1-1 5,-4-3 4,-2 0 2,-3 2 5,-2-1 7,-5-1 11,-4 1 11,-2 3 16,-4-3 2,-3-3 6,-3 0 3,-1 3-8,-3-4 2,5 0-4,2 1 1,1-6-15,4 3 1,1 3-4,5-4 1,-1 1 11,2 0 6,2 0 1,-1-2 4,1 2 6,3-1 0,-1-2-3,2 0-1,1-1 5,1 0 6,-1 0 4,2-2 2,3-1-6,-3 1 0,5-2 7,-2 1-4,3-3-11,1-1-6,1 1-5,0 0 0,1 0 8,1-3 4,0 0 6,1 0 15,1 3 10,1-2 0,2 0 5,8 2 17,2 1 4,6 2-7,8-2-7,7 3-14,4-4-12,8 3-7,3-1-14,2 0-21,1-1-12,-1-1 5,-6 1-9,-1 3 2,-3-4 1,-5 1 0,-6 1 2,-4-2 2,-5 0 2,-1 3-14,-4-2 8,-1 2-9,-5-2-3,2 0-15,1 0-12,-2 0-8,-1 1-9,-4-2 1,3 1-26,-6-2-13,1 0-25,-3-1-23,-3 0-24,1-1-26,-4 0-36,0 0-44,-5-1-21,0-2-42,-4-2 3</inkml:trace>
  <inkml:trace contextRef="#ctx0" brushRef="#br0" timeOffset="239817.8436">20343 7086 1187,'1'-3'2,"-5"-3"39,4 1 40,-7-1 30,6-3 32,1 2 14,-3 2 33,2 2 11,-1 1 20,-4-2-29,6 3-31,0 0-29,-2 3-32,1-3-19,0 5-33,-1-3-10,1 1-26,1 1-8,0 4 1,-1 0 4,1 3 8,0 1 17,0-1 2,0 3 8,1 2 12,0 5 5,2-2-2,-2 3 7,1 3-4,4 3-8,-2 4 3,4 1-10,-2 2-7,0-2-7,3 2 0,0 1-13,1-3-4,1-1-1,-2-1-3,0-2 6,0-3-3,-1 2 2,4-6-3,-3-1 0,-2 0-2,1-3 3,2-2-3,0 0 1,-1-4-2,3 0-4,-5-2-7,-1-1-14,3-2-4,-5-3-11,0 0-8,-1-1-22,-1-1-16,-2-1-15,0-1-30,0-1-26,2-4-44,-2 0-44,-2-3-42,1-3-26,-3-2-44,4-4-3,-4 0-28</inkml:trace>
  <inkml:trace contextRef="#ctx0" brushRef="#br0" timeOffset="240559.9701">20261 7404 703,'-4'0'23,"0"-1"30,8-3 7,-5 5-21,2-2 73,-1 1-50,1-1 34,-1-1 10,3 1-4,-3 0-10,4 1 6,-4-2 35,3 1-58,2-1 65,4 2-27,3-1-6,4-2-18,4-1-23,6 0-8,7-3-14,1-3-16,7 1-13,3-2-14,1-1-4,2-1-3,3 0 0,-5 2-7,1-1 3,-7 3-2,-1-1 1,-8 0 4,-4 5 3,-5-1 0,-8 2 3,-1-1 0,-7 2-6,-1-3-6,-1 3-13,-1-1 2,-2-1-9,-2 0-7,1-1-8,-2 0-4,-1 2-2,0-5 6,-5 1 12,3 1-4,-3 2 6,1-2 10,-2 0 10,0 0 3,0 1 11,-1 3-1,2 0 2,2 1 10,-3-1 6,4 2 7,0 1 4,2 0 6,1 0 7,1 0 21,-2 0 5,2 0-1,-1 0 1,3 0 8,-1 0 2,-1 0 4,2 0-7,-1 0-20,1 0-5,0 0-5,-2 0-2,2 1-4,-2-1 3,-2 4 4,1 0 5,-1 3 14,-2 3 12,-1 5 3,1 1 2,-1 4-1,1 5 2,1-1-1,-1 3-7,4 2-5,-1 1-17,2-1 4,1 4-5,1-4-10,2 1-8,-2-1-10,2 2 4,3-1-4,-1-2 2,1 0-6,0 0 1,-1-3 0,2 0-7,-1-3 0,0-3-7,0-2-3,0 0 0,-2-4-2,2-4-1,-4 0-7,2-2 6,-2-1-2,0-4 3,1 1 3,-2-1 1,-1-2 5,1 1 4,-1-2 11,0-1-2,3-2-1,0 0-3,7-5 0,-2-2-4,4-4-6,3-2-8,6-6-6,0-2-2,2 0 0,1-3-8,1 4 0,-4 0-6,-1 4 2,-1 1 5,-3 5-1,-1 2-1,-5 4 3,0 1 1,0 2-5,-2 2 4,0 1-4,0 3 2,0 2-1,2 1 2,7 2 0,-4 2 6,1 4 2,2 0 3,0 2 6,2 2-2,-3-2 2,0 2 1,-1-1 4,-1 1-5,-1-1 6,2 0 0,-2-1-2,0 0 1,-2-1 1,1-2-7,-2 1-7,-1-3-5,-2 1-12,-1-4-24,-1 0-26,0-2-31,1 0-43,-3-3-38,-2 0-48,-4 0-53,0 1-64,1-2-12</inkml:trace>
  <inkml:trace contextRef="#ctx0" brushRef="#br0" timeOffset="242939.1644">16787 11260 190,'3'0'12,"-6"0"9,3 0 5,-2 1 16,1-1 11,2 2 16,-2-2 21,0 2 21,2 0-5,-2 0-31,0 0 56,2 2-42,-1-1 19,1 3-3,-1-3 2,1 2-5,1-3 10,1 0 40,-2 0-38,0 1 38,1-1-5,0-1 1,1 1-12,-2 1 0,0 1-5,2 0-6,-1 2 0,1 1 2,2 4-6,2-1-6,-2 3 1,2-1-9,-1 1-9,1 3 13,1-2-10,-2 3-10,-1 1-16,2-3-4,-3 5 8,2-2 8,-1 3 0,-1-2-16,1 2-8,1-3 7,-2 4 9,1-2 2,1 2-8,1 0 17,2 2 7,0-1 2,0 4-1,0-1-13,3 0-9,-1 5-2,-1-2-3,3 3-29,-6-1-8,2 0-3,-1 1 15,1 3 6,-4 6-38,-4-1 32,-1 1-32,-2 4 23,-1-1-27,-2 5 15,-4-2-40,3-5 23,-1 0 6,1-6-9,0-3-1,1-5 3,4 0-3,-1-6 9,1-3-6,-1-2 4,2-2-5,2-2 8,1-2-5,-2-3 7,-1-1-11,0 0 6,5-2-7,-4 0 4,3 0-5,-3-3 12,1 2-14,0-1 14,0-1-18,0 1 16,0-2-10,0 2 10,-1-2-8,1 1-2,-1-2-3,-1 1 2,0 0 5,0-1-4,0 2-3,2-2 0,-2 0-3,-2 0 3,2 1 0,2 0 4,-1-1-8,-1 1 7,0 0 0,0 1-1,3-2-1,-2 1 0,1 0 6,1 2-59,-3-3 104,1 1-97,2 1 46,-2-1-44,3 1 49,-1-1-49,0-1 48,0 2 6,3-1-41,1 0 57,-2 1 4,6-2 1,-1 1 2,9-1-1,-3 0-2,2-1-3,6-1-8,5 0-6,4 0-8,2-2-1,5 0-1,-2 0-4,9-1 3,3 1-3,1-2 1,-1 3-1,5-2-1,1-1-1,4 1 2,3-4-1,1 2-6,4-4 1,2 0-3,3-1-1,4 0 4,0-1-9,0-2-5,3 4 2,-6-2-6,-1 3-5,1 0 1,-2 0-4,-1 3 45,-1 0-39,-2 0 42,0 3-38,2 0 45,-1 0-31,-1 2 32,-5-1-27,-2-1-15,-2 0 16,-2 1-11,0 0 10,-3-4-2,-2 4 3,3-4 4,-3 2-2,0-2-3,1 1-4,1 1 11,0-1-11,-5 2 2,0-2 0,-2 3-9,-3-1 9,-1 1-8,1 2 13,-4 1-12,-2-2 12,2 2-13,-1 0 7,-2 0 3,0 2 3,0-4 2,-5 2-7,2-1 0,-2 1 4,-1 0 2,-1-3 2,0 2-4,0-2-2,-4 0-2,3 0 5,-8 2 0,5-2-2,-3-1 2,-1 1-3,-3 0 3,3 2-4,-3-3 6,0 2-5,0-1 2,1 1 1,-2 0-2,0 1 4,1-2-4,-3 1 6,4 0-4,-1-1 3,2 3 0,-1 0-6,1 0 4,3-2-2,2 2 2,-2 0-7,1 2 6,1 1-4,3-3 3,-2 3-2,2-1 3,0 1-4,1 1 1,-4-1 2,3 0 2,-2 0-1,-2 0 5,-6-2-3,0 0 1,-1 1-5,-6-2 4,1-2-2,0 2-5,-2-1 7,1 0-7,4-1 7,1 1-6,1-2 8,3 0-3,0 3-1,0-1-2,3-1-2,1 2 5,-3-1-7,2 0-1,-3 1 1,2-2 3,-2 1-2,-1-1 5,-3 2-1,1-1-4,-1 0 3,1 1 5,-2 0-1,1-1 0,1 1-6,2 0 6,-4 0-2,7-2 0,-2 4-3,2-2 1,-2 1-1,5 0 0,1-1 7,1 1-7,-2 2 3,0-1 0,-2-1 5,-1 0-3,0 1-4,-2-1 7,-4-1-5,3 2 0,-6-2 0,0 1-1,0-1 2,-1 0 1,-3 0 6,2 0-11,-2 0 4,-2 0 6,0-1-6,2-1 2,-2 2-1,-1-3-4,-2 2 2,4-2-5,-3 0 10,-1 1-11,0-1 6,0 0-3,3 3-7,-2-2 4,-1 1 15,1 1-33,-1 0 12,5-1-25,-2 2 25,-1-1-34,2 1 33,1 1-38,-3 1 11,2-1 10,1 0 8,-2 4 3,1-4 5,-2 1 5,3 3-2,-3-1 8,3-2-3,-1 0 6,2 3-3,1-2 3,2 0 0,-2-1 1,0 0 6,2 0-3,-2-1 2,2 0-3,-2-1 7,0 0-4,-1 1-1,-2-2-5,4 0 0,-4 0 3,1 0 0,-1 0 2,-3 2-9,2-4-2,0 2-3,-2 0 12,1 0-3,-1 0-3,-1 0 1,2 0-4,-2 0 8,2 2-1,-3-2 2,0 2-6,-2-2 2,2 2-3,0-2-5,0 1-5,-3 0-6,1-1-1,0 2-31,-2-4-10,2 2-16,-2 0-16,1 0-10,-1-2-36,0-4-44,-1 0-42,-1-2-18,-2-2-33,-2-3-27,-5-1-26,1-1-29,-3 4-13,1 0-12,0 2 10,1 2-4</inkml:trace>
  <inkml:trace contextRef="#ctx0" brushRef="#br0" timeOffset="243614.1023">22789 12255 381,'10'-1'15,"-9"-3"15,5 1 14,-2 1 12,3-2 20,-5 3 12,1-3 5,0 3 19,-1-6-51,1 5 36,-1-3-37,1 0-8,-2 1 3,-1-2-1,2 0-3,-1-1-11,-1 1 47,1 0-40,2-3 36,-6 4 14,3-2-17,-1-1-3,1 2 15,-1 0-1,-1-1 1,1 2-7,-2-1-4,1 1-7,-1 2 9,1-1-6,-2 1-12,1-1-8,-1 1-10,-1-1-3,-1 1-10,-4 1 1,1-1-5,-6 0 6,-1 3 5,-4 2 2,3 2-3,-4-1 2,1 3 4,2 1-12,3 2-9,2 1-10,5 2-3,-5 2 0,7 1 4,0 0-4,1 0 4,-1 2 2,3 1 1,-1-2 0,4 1-2,0 0 1,0-2-6,4 1 3,1-3-5,0 0-3,0-1-1,1-1 1,2-2-2,-2 0-6,3 1 7,0-3-6,-1 3 3,2-1-2,1 1 2,0-1-1,1-1-2,0 1 3,1-1-3,-1-1 2,0 1-3,1-3 1,1 1 0,1-3-6,-1 1 3,3-3 2,-1 1 2,2-2 0,-3-2 2,1-2 0,-2 1 2,-2-3 6,0-2 1,-2 1 1,-2-4-5,-1 0 0,-2-3 5,0-2-3,-1-1-3,-1 0-5,-1-1 1,-2 0 0,0 0-1,0 0 1,0 1-6,-1 2 3,0-2-5,-2 3 5,-1-1-7,-1 3-6,1 0-2,0-1-15,-2 2-14,0 0-19,-4 1-23,1 0-35,-4 0-23,0-1-34,-7 3-44,2 0-32,-6-3-32,0 2-3,-4 3-42</inkml:trace>
  <inkml:trace contextRef="#ctx0" brushRef="#br0" timeOffset="245741.6386">23139 7814 552,'-9'0'19,"18"1"4,-14-2 15,7 0 11,-8-1 16,6 1 14,4 1-37,-4-3 58,1 3-62,-2-3 53,1 3-52,-4 0-5,3-1-19,-1-1-10,-2-1 49,0 2-43,2-1 48,-1 0-54,-1 2 41,0-3 8,2 0 11,-2 0 3,0 2-9,2 0-9,0-2-2,-1 2-1,2 0 4,0-2-10,-1 3-8,1-1 1,0 1-6,-2 0 5,2 0-2,-4 0 6,1 1 0,0-1 8,-2 1 3,1 1-9,3-1 7,-3 0-14,1 1 2,0-1-1,1 1-11,0 1-9,-1 0-1,2 2-6,1 1 0,-2 0 3,-1 2 0,2 1-12,-1-1 6,2 1-5,-3 2 0,2-1 7,1 0-2,-3 0-1,3 1-4,-1-1 6,0-2-3,1 2 5,1-2 0,0 2 8,-2-3 1,2 0 7,0 0 7,3 0 3,-2 0-2,3-3 2,0 1 2,-1 2-8,7-3-2,-2 1-10,0 0-3,1 0 0,1 1-5,2 0 0,1 1-6,-3-2 5,5 4-3,-2-4 1,-1 4-3,5-2 0,-5-2 3,-1 1-6,-2-2 5,2 2-6,-2-2 4,-4-2 1,0 1 3,2-1-3,-3 0 9,1-1 9,-1 0 14,-2-1 12,-2 0 1,4 0 7,-1-1 5,2-2 2,1 0-1,2-1 0,-1-3-14,2 1-8,1-3-3,2-1-9,0 0 0,-2-4-3,0 2-6,-2-2-3,-2-1-3,3 1-1,-4 1 3,1 2 5,-4 1-6,1-1 4,-2 2-1,1 1-3,-2 1-1,0-1 0,-2 2-4,1 0-2,-2 0-2,2 1-5,-3 1-1,0-1-3,1 1-4,-1 0-4,-3 0-9,0-2-2,-1 1 0,-2 1-6,0-2-7,-2 2 0,-4-2 2,3 2-8,-1 0-10,-1 0-13,1 1-10,1 0-24,4 0 0,-6 0-28,4 2-18,-3-1-15,0 1-9,3 2-12,-4-1-13,5 0-8,-2 0 11,3 2-13,-3-2-26</inkml:trace>
  <inkml:trace contextRef="#ctx0" brushRef="#br0" timeOffset="358848.54">9073 13769 357,'0'0'32,"0"0"3,0 0 4,0 0 9,0 0 16,0 0 8,0 0-3,0 0 6,0 0-2,0 0 3,0 0-33,0 0 27,0 0-39,0 0 51,0 0-33,0 0 3,0 0-12,0 0-14,0 0 27,0 0-30,0 0 22,0 0-20,0 0-7,0 0 5,0 0 1,0 0 1,-31 20-4,31-20 7,0 0-9,0 0 4,0 0-1,0 0 12,0 0 0,0 0 6,-21 14 13,21-14 6,0 0 4,0 0 5,0 0 2,0 0-4,0 0 12,0 0 7,-13 14-9,13-14-10,0 0 12,0 0-3,0 0 10,0 0-6,0 0-17,0 0-7,-26 20 3,26-20 2,0 0-16,0 0-7,0 0-11,0 0-6,0 0-1,-43 20-4,43-20 12,0 0-9,0 0 8,-17 22 12,17-22 4,0 0 6,0 0 5,0 0 1,0 0-8,0 0 7,0 0-6,21 23 7,-21-23 0,0 0-3,0 0 3,0 0-5,0 0 7,0 0-13,0 0 5,34 7-14,-34-7 4,60 5-1,-45-7-5,2 1 6,4-1-4,3 1 2,2-1 3,-1 0-6,5-2-4,1 1-9,3-1 0,0 0-5,2 0-2,1 1 0,2-2-7,1 1 1,1 2-4,1-1 4,2 1-1,-1-1-8,3 1 7,0-1 0,0 2 0,-2-2 8,2 1-2,-5 1-2,2 1-2,0-2 6,0 1-6,2 0 4,1-1 0,1 2-6,6-1-4,6 1 2,0 0 4,3 0-1,1 1 0,1-1-5,3 2 2,-1-1-3,1 0 6,-1 1-4,2-2-2,-4 1 3,1 1 0,-1-2 0,-1 1-4,-3-1 2,-1 0 2,-6 0 0,-5 0 0,1 0-5,0 0 4,-7 0-4,1-1 4,0 1-4,-4-2-2,7 1 3,-3 1-4,4-3 4,-4 0-6,4 0 2,-1 2 4,0-1-2,3 0-4,-4-1-1,1 0 3,0 2-5,-3-2 5,0 1-2,-3-1-6,1 1-3,2-2 2,-2 1-2,0-1-4,-2 0 1,1 2-5,0-2-1,-3 1 0,1 0-2,-1 0 3,-1 1-3,0-1 0,1 1 1,-3 0 5,-1 0-4,2 2 3,-1-2 2,0 1-1,-1 0 0,3-1 0,-2 1-4,4 0-4,-2-1 0,0 1-4,-1 0-4,3-2 2,-2 1-2,-2 1 7,-1-1-1,-3-2 4,-2 1 6,0 1 6,-3-1 10,-3 1 1,-1 0 4,-4-3-5,1 3 6,-1-1-1,-2 0-1,3 0 1,-3 0-10,6 2-7,0 0-3,0 0-3,2-2-7,2 1-4,1 2-5,-1 0-6,4 0 5,-2 0 3,-1 0 4,1 2 5,-3-1 4,1 1 5,-4-1 4,-2 0 6,-2 2 3,-4-2 2,1-1 0,-6 1 3,2-1 1,-5 2 1,1-2 3,-3-2 0,-1 1-4,1 0 0,-3-1 3,0 1-3,1-1-2,-1-1 2,2 1-1,0-1 0,-1 0 1,-1 2 1,2-1-2,1 0-2,-2 2 2,0-1-6,2-1 0,2 2-11,-1-1-3,-2 1-2,2-1-4,3 0 0,-2 0-2,4-1-5,-4 1 1,3-1 7,-2 1 3,-1 0 4,0 1 0,-1-2 6,-3 2 2,0 0 8,0 0 0,-1 0 3,0 0-1,-1 0 0,1 0 2,1 0-1,-2 0-2,1 0 2,0 0 0,0 0 4,0 0 5,0 0 0,1 0 6,-1 0 3,0 2 2,-1-4-4,1 2 13,0 0 1,-1 0-2,1 0 6,0 0-8,0-2-6,0-1 1,0 1 6,-1-1-12,1-1-1,-2 1 0,1-1-5,-4-1 3,3 0 5,-1 0 1,2-1-6,-2 2 1,0-2 0,-1 1-1,1-1-2,2 3 5,-1-1-4,-2 0 4,-2 1-1,2 0 8,0 0 0,-2 2-5,3-2 2,1 3-6,-2 0 6,-2 1-3,3 1 4,-2 1-4,0-2-3,-2 4 7,-2-1-3,4 0 1,-3 0-4,1 2-6,1-1 0,-2 1-4,4-1 0,-1 1-1,1 0-4,0 2 1,-2 1-2,1 1 3,1 1 2,-1-2-2,0 5-6,2-2-1,0 0 4,0 1 4,-1 0-2,2-1 2,-1 1-2,3-2-1,0-1 4,2 0 1,-1 0-7,3-2 4,1-1 1,-2 2-5,2-2-1,3-2 2,-3 2-3,4-1 5,-3-2 3,2-1-9,-1 1 2,3-4 6,-2 3-2,3-3 0,0 0 3,-1 0-9,5-3 6,-3 2 2,1-2-1,-1-1-4,2 0 3,-1-1-2,-1 0 3,-4-2 4,2 1-4,-1 1 1,-2-3-2,-2 3 4,2-2-8,-1-2 6,-1 2-2,-1-2-2,0 1 2,-1 0 0,0-2 0,1 0-4,-4 1 7,0-1-3,0 1-3,-1 1 0,-2-2 3,0 2 1,0-1-1,-2 1-1,-3 1-2,4-2-3,-5 2-2,0 0-4,-1 0-10,-2 0-3,1 0-8,-2 1-4,-1 1-4,0-1-11,-1-1-9,4 3-13,-1 0-24,3 0-30,-1-2-23,0 2-42,0-2-46,-1 2-32,-1-1-47,-1 0-20</inkml:trace>
  <inkml:trace contextRef="#ctx0" brushRef="#br0" timeOffset="378899.9303">12596 14956 979,'6'-13'10,"-1"3"28,-2-5-15,-3 5 21,4 2 24,-3-1 15,3 2 22,-4 0 14,3 0 4,-1 2-19,0-1 22,0 0-4,0 2-18,1 0-7,1 0-12,-1 3 12,1 0-7,1 1 10,-1 0 13,1 1-8,3 0 1,-1 3 10,-1-1 2,1 2-8,-1 0 8,1 0-7,-2 2-9,0 2 18,-1-1-2,0 2-13,2 1-6,-3 0 5,0 3-1,-2 1-4,2 0-3,-2 2-21,3 0 5,-4 2 4,0-1-8,0 2-11,0 0-9,0 0 14,-3 1-8,2 0 5,1 1-5,-1-1-2,-2 1 7,3 3-11,-1-1-6,-2 2-21,1 0 1,-1-1-7,0 2-3,1-2-5,0 3-4,2-1-2,-1 0 4,0-1-2,1 3 4,0 0-2,-2-2-4,1-1 2,0 1 8,1-2-1,-3-1 8,3-1-1,0-5 2,0-2-1,3 0 9,-3 0-6,1-2-9,-1-1 0,0-1-5,1-1-3,1 1-4,-2-1-2,0-2-4,1-1 1,-1-4-3,1 0 3,-2-2-3,1 0 1,0-1 1,0-1-3,1 0-1,-1 0 5,0-1-19,0 1 21,2-2-24,-1 1 20,0 0 1,-2 1-2,1 0 2,-1 0-4,2 0 24,-2-3-45,1 3 39,0 0-15,-2 1-7,2-1-5,-1 2-29,1 0-18,-4 0-28,-2-1-15,-1-1-45,-3-3-49,-1-2-20,2 0-40,-3-3-28,-2 2-38,6 0-23,-2 4-19,1 1-27,2 4-25,1-3-9,2 7-28</inkml:trace>
  <inkml:trace contextRef="#ctx0" brushRef="#br0" timeOffset="380004.4258">13278 14844 521,'4'-6'7,"0"0"17,1 1 7,-2 2 19,-1-3 10,3 3 13,-4-3 21,3 1-21,-2 2 30,-1 2-40,2-2 3,-5 3-12,2-2 5,-1 0-7,2 2-18,-2 0 26,2 1-28,-2-1 25,2 0 4,-1 0 0,0 0-14,2 1-3,-2 1-1,0-2 0,0 0 0,0 3 7,0-2 1,4 5 13,-8 1 7,4 1-8,-2 2 21,1 4 11,-3 3 1,0 1-6,-5 5-3,-1-2-11,2 2 4,-5 0 9,2 1-16,0 1-16,0-1-11,-2 0-2,3 0-8,0-1-8,1 0-14,2 0-4,-1-2-1,1-1 0,3 0 0,0-4 4,-1 1-3,4-3-4,-2-1 6,2-1 4,-1-3-2,2-1-3,0-3 4,-3-1-2,3-1 3,3 0 11,-3-2 3,0 0 2,2-2 13,-1 1 12,-1-1 1,3 1 0,1-3 11,1 3 2,-2-3 6,11 0-4,-5-1-10,6 0-8,0-1-5,4 0-3,-1-1-8,5-2-11,-3 2-9,3-4-1,-1 4 3,0 0 8,-3-1-1,2 2 6,-1 0-2,-1-1 5,-1 2-1,-1 1-2,4-1-4,-3 0-9,-1 4 3,0-3-4,-1 0-5,1 6-4,-4-3-2,1 4-2,-2 3-1,-1-1 1,0 5-4,-4 2-2,0 2 5,0 1-2,1 3 2,-4 0-3,-3 2 6,0-2-3,-1 1-3,0 1 4,0-1-3,-1 1-1,0-1-1,-2-1-1,2 1-4,-3-4 5,0 2 2,2-3-7,-3 1 0,0-2 3,1-2 2,-1 1-4,-4 1 3,2-2-6,-2 0-1,-1 1 4,-1-2 2,1-1-3,-3 0-1,0-2 3,0 2-2,-2-2 4,1 0-2,-2-3 1,1 0-2,-2 1-1,1-3 0,-1 3 3,2-5-4,0 2 4,2-3-4,-1 0 0,2 0-2,2 2 6,1-2 0,-1 0-3,5 0 0,-1 0 2,-1 0 1,5 0-2,-1 0 4,-2 0-4,3 0 2,0-2-1,-1 0 2,-1-2-2,-1 1 2,3-1 1,-1-2-1,-1-2-2,3 4 3,-3-4 0,4 2-2,0-1 0,0 1-1,0 2 2,4-2 2,-3 1-2,0 0-7,2 0 8,0 1-1,-1 1-2,3-3 2,-1 2-1,3 2-3,1 0 3,1-1 2,0 0-2,0 2 0,0 1 0,3 0-3,-2 0 0,-2 1 0,2 2 3,0 0-1,-4-1-1,4 0-1,-3 1 3,1 0-4,-1-2-9,1-1-16,-2 3-18,2-3-3,-3 0-9,0-3-27,2 2-15,-2-2-27,-2 3-22,-1 0-10,2 0-16,-1 1-32,-2-1-18,1 3-9,1 0-22,2 5-20,-1-5-11,4-7-7,-1 7-27</inkml:trace>
  <inkml:trace contextRef="#ctx0" brushRef="#br0" timeOffset="380673.5363">13171 14879 600,'-3'-6'7,"6"3"13,-6 2 14,9-3 20,-1 1 13,0-1-20,-1 3 47,0-3-20,4 3 0,-4-1 12,1 0-7,1 2-4,-3-3-4,1 2 33,1 0-33,0-1 28,2 1 3,-1-1-15,-1 2 3,1-2-5,0 1-1,-1 0-9,0-1-3,-1 2 7,0-3 3,-2 3-1,2-2-5,-4 1 0,0 0 9,0 1 2,-4-1-7,4-1-17,-2 1-7,1 0 5,-2 1-1,3-2-6,-2 1-5,0-1-3,0 2 5,2 0 3,0 2-1,0-4-4,0 4-3,0-2-4,2 1-2,0-1 1,-1-1-4,2-1-6,1 2 2,4 0 11,3-3 5,0 0 4,9-1-7,0 0-1,6 0 5,3 0-1,2-2-3,2-1-17,2 0-6,3 0-9,-3 0 3,3-1-6,-3-1-2,3 1 4,-1 1-2,-1 0-3,-2-2 2,-1 2 7,-2-1-3,-2 3 4,-2-1 2,-2 0 0,-5 3 1,-4-1 5,-1 2-3,-3 0 0,-2 0-3,-3 1-3,-7 1 5,0 0-29,0 0-19,0 0-15,0 0-5,0 0-43,0 0-20,0 0-44,0 0-37,0 0-45,0 0-41,0 0-42,0 0-45,0 0-21,0 0-3</inkml:trace>
  <inkml:trace contextRef="#ctx0" brushRef="#br0" timeOffset="381273.0844">14517 14985 1263,'0'0'53,"0"0"25,0 0 33,0 0 30,-55-61 26,55 61 17,0 0 36,0 0-5,0 0-7,0 0-19,0 0-15,0 0-10,-16-15-14,16 15-12,0 0-3,0 0-9,0 0-5,0 0-6,0 0 10,0 0-9,0 0-4,0 0 6,0 0-10,0 0-3,0 0 15,0 0 0,0 0-14,0 0-7,59 21-2,-59-21-8,0 0-5,0 0 4,0 0-19,0 0-7,0 0-11,0 0-1,161 81-7,-161-81 1,0 0-14,152 101-35,-124-79 15,-2 2-23,4 0 17,1 3-20,-1-2 14,3 2 10,0 0-3,3-1-2,-2 0-3,1 0 3,3 0 1,0-2 2,0 1-5,-2-1-2,2-2-3,-2 2 4,-4-1 7,-2-2-4,-1 1-1,-7-5-2,4 1 1,-7-2 1,-1-1-5,-3-2-5,-3-1-2,0-3-2,-5 0 2,1-1 13,-5-2-9,1-2 9,-2 0-35,-2 0 5,0-4-29,0 7-26,0-8-58,-3 0-21,-2-5-42,1-4-40,-1-1-30,-2 1-47,-1-4-55,-3-3-22,-7 6-32,2-4-52,0 4-9</inkml:trace>
  <inkml:trace contextRef="#ctx0" brushRef="#br0" timeOffset="381692.8097">15375 14836 1062,'-7'-9'28,"3"2"-8,-2-5 24,1 8 22,1-3 22,0 3 20,-1-2 14,1 3 13,2-1-16,-4 4 18,3 0-14,-2 0-5,2 6 5,-2 5-1,-1 1 6,1 6 2,-6 1 0,1 7 2,-3 3 0,3 0-10,-5 2-13,0 1-11,-2 0-14,1 0-10,2-1-8,-3-1-9,0 1-8,-1-3-3,-1 2-7,0-3-10,1 4 5,-3-5-1,-1 3-6,-1 0 0,-1 1-1,-4-3-4,2 1-8,0 0 4,-3 2-8,2-2-3,-1 0-1,1 0-3,0 0-3,1-3 7,4 1-1,2-1-4,-1-5-2,3-2 2,5-5 0,0 0 1,5-5 1,-1-2-4,3-3 2,-1-2-4,3 0-3,2 0-9,1-1-13,1 0-10,-3-1-16,5 0-37,-5 1-38,3-1-46,-3-1-60,0 1-62,-8 1-51,3-4-61</inkml:trace>
  <inkml:trace contextRef="#ctx0" brushRef="#br0" timeOffset="383052.0984">16505 15126 250,'-13'7'6,"-4"-4"3,10 1-2,-2-3 15,3-1 14,0 2 11,3-4 15,-1 2 11,-1-1 12,3 1 9,-3-2 27,1 4-21,-2-1-3,1-1 15,-2 3 4,-1-3 10,1 2 0,0-2 3,0 0-7,1 1 25,-3-2-7,4 1-1,-3-2 0,3 2-10,-1 0 9,-1 0-7,3 2-4,0-1-9,0 1 1,-1-2-14,4 0-8,-1 1-5,2-2-19,0 2 1,0-2-7,1 1-3,-1 0 14,5 0 6,2 0-3,3 0-4,2 0 4,4 0 0,2 1 7,7-2 6,2 1-19,2-2-13,5 1-3,0-2 4,5 0-7,4-4-7,1 3-14,2-5-4,2 1-2,4-2 2,2 0-5,1-2-4,1 1-3,-3-1-2,2-1-1,2 1-4,2-2-6,1 1 0,3-1 0,1 0-8,5 0 2,7 3 0,3-2 0,3 3-1,0-1 2,0 1-1,1 2-1,3-1 5,-7 1 1,-1 0-4,-3 0 4,-2 0-1,-2 1 2,-5-1-3,-3 0 3,-3 1-7,0 3-2,-5-1 3,-2 0-6,-1 1 3,-3 0-3,5 0 4,-5 1 2,-2 0 3,-2 0-3,0-1 2,-1 0 1,-1 1-2,-1 0-1,-2-2 0,-2 0-4,0 1 4,-2 1 3,1-1-2,-5 0 1,1 1-1,-3 1 2,0 1-1,-4-2 1,-4 1-5,-1 2 5,-4-2-4,-4 2 1,-1-1-2,-5 1-2,-1 0-8,-3 0-6,1 0-13,-2 0-9,-1 0-3,1 0-22,0 0-21,1 0-7,-3 0-22,1-2-40,-1-1-38,-4-1-47,-1 0-46,-4-1-40,-3 0-23,-2 0-59,-3-3-6,-7 3-29</inkml:trace>
  <inkml:trace contextRef="#ctx0" brushRef="#br0" timeOffset="384165.9885">17172 13997 743,'0'-8'20,"13"1"19,-11 1 30,2 0-19,-2 1 13,-1-2 23,-1 2 8,0 0 20,0 0-5,0 0-4,0-2-17,0 1 28,0 2-5,0-3-10,0 4 8,0-1-16,0 1-11,0 1-5,0 0 0,0-1 5,0 2-8,0 1-10,0 0-14,0 0-3,0 1-6,0-1-11,0 3-12,0-1-14,0 3 5,0 5 9,0 3 8,-3 5 1,2 1 7,-3 6 2,-3 1 0,0 3 2,-2 0-4,-1 2-13,-2-2-7,0-2-1,-1 1-3,2-1-1,2-2-1,-2-1-1,1-2 0,5-2-1,0 0 1,-1-2-6,2-3 3,-2-2-3,2-2 0,3-3-2,-2 0 1,3-3 6,-1-3 5,1-1 10,0-1 9,1-2 7,1 1 4,-2-3 6,2-1 3,2-2-2,0-2-4,2-5-7,5 2-11,1-5-9,5 0-3,0-1-1,1-2-7,1 2-2,-3-1-2,3 4 0,-1-1-4,0 5 6,-5 0-2,4 0-1,-2 2 3,3 3-4,0-2 2,-2 3 3,0 0 4,0 0 1,4 1-5,-2 2 7,-1-1-4,4 1-1,-3 2 2,3 2-4,-4 1-2,0-1 2,0 3 2,-1 1-6,3 2 6,-2 0 0,1 2 2,-2 0-2,2 3-1,2 1-4,-5 2 6,2 0 1,-1 3-5,-2-1 5,-1 3-1,-3 1 1,0 1 2,-2-3-2,-1 1-2,-5 1-4,3-1 3,-2-1-3,-2-2 0,-1-2-2,0-2 2,-1 3 4,-2-3-6,-2 3 4,1-2-3,-1 0 2,-2 2-4,1 2 5,-3-2-2,-2 0-4,2-2 2,-6-1 0,3 0 5,-4-2-1,0 0 0,-2-1-1,-1 0-2,-1-2 4,-2 0-2,1-1-1,1-3-3,-3 1 0,2-2 3,-1-1-3,2 0 0,1 0 0,-2-2 0,4 0 1,1-1 2,2 0-3,2 0 0,-1-2 0,7-1 2,-2 0 0,2-1 2,1-2-2,0-1 1,1 1 1,2-2 0,-1 1-1,2-2-1,-3 0 4,2 0-4,2-1 1,0 1 0,3-1-2,0 0 1,-2-1-2,4 1 0,1 0 0,1 0 0,0 2-2,1-2-2,-2 3 1,4 1-2,0 0 2,-4 2 2,3 2-4,0 0 1,2 2 0,-2 3 2,2-2 1,0 3-2,2-1 3,0 0-8,0 4 7,0-1 1,-1-1-3,3 2 2,-2-1-3,1 1 5,-1 2-2,3-4 2,-2 4-4,2-2-4,-2-2-2,-1 2-9,0-3-15,-3 0-23,-1 0-21,-3-3-14,-2 0-38,0-1-25,-3 0-51,-1 0-33,-3 0-33,-2 0-23,0 0-6,-3 0-36</inkml:trace>
  <inkml:trace contextRef="#ctx0" brushRef="#br0" timeOffset="384900.5172">17232 14030 327,'1'-3'0,"7"3"12,-7-3 4,4 0 11,-5 3 2,-1-3 8,0 1-2,1-2 0,-4 2 13,-1-1-7,1 0 2,0-1-5,0 2 4,-2-2-4,3 0 14,-5 1 0,4 2-7,3-3-5,-2 1 3,-1 0-36,3-1 37,1 4-40,0-5 40,0 4-31,0-2 26,-1 2-26,1 0-5,0-1 29,-2 0-43,2 2 41,0-2-40,-1 2 44,-1-3-28,2 2 28,-2-1-2,2 1 9,-1 0 9,1 0 3,-5-1-2,5-1-11,0 3 0,0-2 2,3 1 7,-1-2-5,-1 0-5,-1 1-3,2 1-9,-2-1 1,2 2-6,-1-1 4,1 0-9,-2 1 7,0 0-1,0 0 2,1 0 7,-1 0 0,0 0 4,0 0 0,0 0 1,1 0 0,5-1 12,-4-1 3,4 1-5,2 1 2,3-3 1,3 2 6,2-2-3,7 0-3,1-1-11,7 0-9,2-2 2,6 1-10,0-2 1,8 1-13,0 0 3,1 1-5,2-2-6,-1 1 0,0 2-2,-3-2 5,-1 1-9,-4 2 4,-5-2-3,-1 1 1,-2 2 1,-7-1-1,-2 1 0,-4-1-3,-5 2 4,-5 0 0,-1-1 0,-3 0-6,-3 0 5,-3 1 2,0 0-5,-2-2-3,2 2-22,-3-1-18,1-1-32,-4-3-30,1 4-36,-4 0-45,0 2-24,0 0-34,2 0 15,-4 1-24,2 2-19,2 7-4</inkml:trace>
  <inkml:trace contextRef="#ctx0" brushRef="#br0" timeOffset="385524.1329">18641 13943 808,'-8'-2'6,"11"-2"18,-3-3 15,0 1 27,0 0-20,-3 0 6,2 1-2,0 0 9,-1-1 2,-2 0-15,-1-1-5,-2 4-22,0-2 22,0 1-5,1 1 7,-1 1-1,-3 1-2,2-1 9,-1 4-1,1-1-1,-4 2 3,2 0 9,-2 4-2,3-1-4,-3 3 2,2 0-6,-2 4 3,0 0 4,0 2 4,-1 2-5,-2 1 4,3 1 7,1 1-2,0 0-2,0-1-4,3 1-10,-2 0 2,5 2-6,-2-2-4,2 0-10,2 1 5,-2 0-2,3 0 1,-1 0 2,2 0-2,1 1-1,1-3 2,2 3-1,-1-2-6,6 1-6,-3-1-5,4 1-4,3 0-3,-1-1 2,2 0-9,1-5 5,0 0-2,3-1-1,2-2 3,-1-3 2,1 0 1,0-1-4,5 1 11,-1-1-1,-4 1-1,1-5 9,-2 0-2,3-1-1,-2-3-2,6-2 3,-5-1-1,5-3-2,-2-2 2,6-1-1,-3 2 0,-2 0 3,-1-2 3,-1-2-4,-1-1 1,-3-3-6,2-2-3,-2-1-6,-2-3-1,-2-3-8,-4 0 1,-2 0-4,-4-1-1,-1 4 2,-7-1-4,-1 0 1,-6 0 0,-3 1 0,-4 0-5,-3 0 7,-4 1-5,-1 0 1,-1 2-2,0 1 1,0 3-2,1 0-5,1 1-2,3 5-9,1-1-12,3 4-9,4-1-2,1 3-20,4 0-18,2 2-17,4 1-19,-7-1-25,3 3-7,-5 1-28,-2 0-26,-2 3-23,-2-1 8,-5 0-47</inkml:trace>
  <inkml:trace contextRef="#ctx0" brushRef="#br0" timeOffset="386861.3102">17297 15328 808,'-1'-8'15,"7"2"4,-11-3 32,14 4-11,-5-2 51,0 4-25,0-2 20,1 5 3,-3-3-12,0 4 4,-4-1-24,4-1 28,-3 2-33,5-2 37,2 1-8,-4 0 13,8 1 4,-5-1 3,8 5-4,-8-2-6,6 4 4,-3 0-2,-4 1 2,1 5 1,-5-2 4,0 6-11,-3-5 1,-1 5-2,-3 0-13,0 0-2,-5 3-10,1-2-15,0 0-5,-1 2 1,2 0 1,-1 0-10,-1 0-6,1-1-8,4 0-4,1-2-2,-3 3 0,1-3-6,3 0-2,2-2-5,0 1 1,3-5 1,0 0 4,1-1-3,2-2-2,3-3 6,-1 1 9,2-3 7,4-1 3,0-4-1,4 0 6,0-5 5,7 1 7,1-7 0,7 2-3,-2-4 2,5 0-1,-1 0 5,1 1-5,-1-1-4,-1 3-6,-3 1 2,-6 1-5,1 3 3,-3-1-1,-3 2-2,0 2-4,-2 0 4,-3-2-3,2 6-1,0-1-1,0 2-8,0 1 0,-1 2 2,2 1-2,-1 4-5,2 1 2,-2 2-4,2 2 0,-2 1-1,2 2-5,-3 2-4,1-1 2,0-1 3,-3-2-3,2-1 2,-2 2-4,-5-3 3,3 1-1,-5-3 2,-1 2-1,0 2-2,-3-1 2,-1 3-1,-3-5 2,0 3-2,-2-4 3,-3 2-3,2-3 2,-6-1-1,0 1 1,-1 0-5,-2-2 5,-1 1 0,-1-1-4,1-1 3,0 2-4,-1-4 1,1 1-2,-4 0 5,3-2-6,1 1 3,-2 0 2,1-2-2,4 1 0,1 0-3,1 0 3,3-2 1,2 0-2,2 0-1,0-1 2,4 1-1,-1-1 1,1-1 3,-1 0-6,2 0 3,0 0 0,0-1-1,0 1-4,0-2 4,0 2 2,2-1-1,-2 1 3,0-2-3,3 2 0,0-1 2,3 1 3,-2 0-2,0 0-1,3 0-1,0 0-1,3 0-1,-5-1-10,2 1-14,0 0-23,-3-2-10,3 1-26,-4-3-27,-2-1-32,0 1-43,1 1-32,-2-1-33,0 1-21,-2 2-28,-3 1-13,0 1-20,3-2 14,-3 2-15</inkml:trace>
  <inkml:trace contextRef="#ctx0" brushRef="#br0" timeOffset="387335.0174">17464 15223 497,'4'0'9,"-5"-3"6,-2 3 10,-2 0 17,1-1 18,1 1 8,-2 0 17,4 0-19,-3 0 30,-1 1-29,0 3-2,2-2-5,1 2-2,-4-4 1,6 3-11,-4-2 27,7 1-18,-3-2 34,2-2 9,2 2-4,-1-4-13,7 4 9,-3-1 4,6-1-4,-3-1-16,6 2-3,1-2-20,3 2-4,0-2 0,4-3-10,3 3-8,2-4-4,6 2-5,-1-2-5,8 0 2,-2 1-5,6-2-2,1-1-7,1 1-5,-2 1-2,2-2 5,-5 1-8,1 1-15,-4-3 1,-5 5-32,-4-2-17,-3 2-27,-6 0-30,-8 2-49,-2-1-30,-4 1-3,-6 0-49,-3 3-16</inkml:trace>
  <inkml:trace contextRef="#ctx0" brushRef="#br0" timeOffset="387865.6882">18591 15105 1095,'2'-10'12,"1"7"-7,2-6 18,-4 6 32,0 0 26,-1 1 13,-1 0 12,0 0 11,1 1-10,-2-1 12,-2 2-9,-1-3-16,-2 4-12,0-1-8,-3 3-9,1 2 15,-2 1 8,-2 3-1,1 2 9,-1 4 4,-2 0-4,1 6 6,1 0 5,-3 2-15,2 2-4,0 2 5,-1 0-5,0-1-14,3 4-4,0-3-6,-1 2-3,3-3-11,2 3-10,1-2-3,2 1-13,4-3-10,1 2-2,1-1-9,2-2-2,1 1-1,5 0 3,0-1-6,3-3 3,1-2 4,1-5-6,3-2 5,-1 0-4,6-1 3,-1-4 1,0-2-1,1-1-2,3 1 1,-2 0 0,-1-2-1,2-3 2,2-3-5,1-2 0,0 0 2,3 1-2,-1-6-1,2 3 6,1-5-4,1 0 2,-6-2 2,3-2-1,-6-3 2,-4-4 1,0-1-3,-6-4-4,2 0 3,-6-2-2,1-2-2,-7-2-2,-2 2-3,-2 0-3,-2 0 5,-4 1-5,-4 2 2,-2 3 3,-2 0 0,0 3 2,-5 3 2,1 0-3,0 3 3,-4 3 3,5 1-3,-4 2-5,0 3-1,4 2-4,-1-1-10,0 3-1,-1 1-16,0 2-10,0 1-19,1 0-4,1 3-25,4-1-11,0 2-24,-1 2-11,0-3-25,4 4-14,1 0-18,-1-3-35,0 1-14,0 0 6,5-1-23,2 1-25</inkml:trace>
  <inkml:trace contextRef="#ctx0" brushRef="#br0" timeOffset="388463.1957">19622 15459 474,'-5'-1'12,"2"5"17,-6-4 9,1-4 11,-2 4 19,-1-6 10,2 3 22,-1 5-10,-1-4-7,-2 5-2,-1-6 10,0 6-4,0-3 0,-1 3 1,-1-3-11,-1-2 18,0 4 7,3-2-4,-2 3-7,0-2-1,2 5-6,1-2-9,3 0-6,-2 1-5,4 0-3,1-1-1,2-1-4,-1 1-2,5-2-5,-1 0 1,1 0 1,1-1 11,-3-2 7,6 3 1,-3-3 2,3 2 4,-2-2 4,5 1 4,2-1 0,-1-2-5,7 3-7,0-4-4,5 1-10,2-1-4,1 0-9,6-3-6,3 1-8,2-1-4,0-2-12,2 0-6,4 0 1,-3 0-6,0 0 0,1 0-4,-4 1 0,1 1 0,0 0 0,-4 3 0,-4-2 0,-2 2-2,-1 1 4,-4 2-4,-5-1 4,-2 1-5,-1 1 4,-4 0 2,-1 0-6,-1 1 3,-3-1-3,1 2 3,-3-2-6,1 1-18,-1-2-19,1 2-27,-1-1-25,-1 0-42,0 0-46,-6 0-46,-1 0-34,-1 2-33,-8-4-29,2-1 8,-4 2-22</inkml:trace>
  <inkml:trace contextRef="#ctx0" brushRef="#br0" timeOffset="388787.2462">19571 15195 1062,'0'-5'29,"-1"5"-7,2-9 35,6 7 28,-4-2 32,1 1 30,1 0 20,2 2 17,-2-3-5,2 1 18,1 0-12,-2 2-8,3-3-26,-2 4-11,1-3-12,0 2-4,-2 1-11,-2-2 5,0 2-18,2 2-11,-2 2 19,-1 0-6,1 2-7,-3 1-5,3 4-11,-1 3-4,-1 0 4,-1 4-1,-1 0-19,0 4-8,2-1-1,-2 3-6,0-2-1,0 5-11,0-2-9,0 0-7,0-2-8,2 2-2,1 0 0,-2-1-2,0 0-4,1-1 0,3-1-6,-1-1-20,0 0-19,0-4-21,1 1-37,1-6-42,-1 2-42,0 0-54,-4 0-54,-1-4-48,0 1-38,0 0-61,-4 1-18</inkml:trace>
  <inkml:trace contextRef="#ctx0" brushRef="#br0" timeOffset="389237.9961">20243 15238 1178,'0'0'24,"0"0"26,0 0 32,0 0 44,0 0 25,0 0 33,0 0 18,-21-81 25,21 81-7,0 0-9,0 0-20,0 0-31,0 0-11,0 0-18,0 0-9,-39-52-21,39 52-17,0 0-10,0 0-1,0 0-3,0 0-3,0 0-7,0 0-2,0 0-3,0 0 11,0 0 8,0 0-2,0 0-6,0 0-5,0 0-7,-19 97 0,17-77-4,-6-1-8,6 2-11,-2-1-5,2 3-2,0-1-10,0 2 4,1-2-6,1 2-2,0-3 0,0 2-3,3-1-2,-1 2-1,0-4 1,-1 2-5,3-1-2,-1 2 2,0-3-1,1-2-5,-1 2-6,0-3-11,4-2-14,-4-4-29,7 1-9,-3-10-38,-2 7-21,0-6-39,-2-1-30,2 0-39,3 1-30,-7 1-29,-4 0-33,5 6-30,0-6-6,0-1-37</inkml:trace>
  <inkml:trace contextRef="#ctx0" brushRef="#br0" timeOffset="389771.3766">20890 15153 1095,'4'-9'26,"-4"2"-5,1 0 30,-1 1 35,1 0 30,-1 0 19,-1 0 27,0 1 5,-2 1-17,0 1 25,-3-2-17,2 2-27,-4 3-12,-1-3-4,-1 4-22,-2 1-1,1 1 0,-3 2-16,2 1-4,-3 2-5,3 2-11,-2 2-11,2 2 2,0 3-2,0-1 5,1 3-4,-2 1-2,2 2 4,1-1-7,-2 2-3,2-1-4,-1 1-1,1 1-16,-1 0 1,2-1-6,0 0-4,1 0-4,3 1 1,1-2-1,-1-1-4,5-2 1,1 2 3,3-4-4,3 1-1,2-4-2,0 0 1,1-3-2,3 0 1,2-2-1,-1-2-4,3-2 4,-1 1-1,2-3 3,3-3 0,0 0 0,1-3 2,1-4-1,2 1 4,-2-4-2,1-3 1,2-2-2,-4-3-1,2-2 0,-4-2-1,-2-2-4,-1-4 1,-6 1-2,-1 1 0,-6-1-1,-4 0 2,-4 2-5,-7-2-1,-3 5 8,-3 1-4,-5 0 3,0 3 1,0 0-3,-1 4 4,2 0 3,1 5-1,4 0 0,2 1-1,3 3-2,2-2-5,1 5-1,0-2-11,3 2-12,0-1-10,1 2-20,1-1-17,2-1-31,-1 2-27,2-1-24,0 2-22,0 2-23,2-1-16,-1 2-24,2 0-20,-1-2 19,2 4-6,3 2-26</inkml:trace>
  <inkml:trace contextRef="#ctx0" brushRef="#br0" timeOffset="390251.2633">21357 15143 1280,'4'-9'-10,"-3"-1"31,3 5 26,-7-5 25,1 3 24,-1-1 18,2 0 26,-3 0 4,1 0 35,-1 3-16,0-1-18,1 1-8,-1 2-4,1 1-18,-2 3-20,4-2-7,-1 2-20,0 0-1,0 2-3,1 4-9,-2 1-12,1 1 3,-2 2 5,0 5 11,-1 1 3,-2 2-4,2 1-5,-3 3-5,2-2-6,-1 3-8,2-2-6,1 2-9,-3-1-6,2 2-2,1-3-5,3 2 2,-1-1-3,2 0 6,2 0-6,1-2 3,3 2-1,3-1-6,2-3 4,2 0-6,4-2 4,1 0-1,0-3 6,6-3-1,-1-1-5,2-2 6,-1-4-1,-3-2-1,2-2 4,3-3-2,0-2-2,0-1-2,-2-4 7,0 0-3,2-2 1,2-4 5,-2 1-1,-3-4-1,-1-2-1,-2-3 2,-4-2-1,1-5-7,-5 2 0,0-4-1,-8 1-2,-1-2-1,-6 3 2,-1 1-6,-6 5 0,-1-1 5,-5 3-3,-4 3-1,-3 2 0,4 4 1,0 0-1,-3 3 2,1 2-5,4 2-3,-2 4-9,0 0-26,3 1-19,2 0-23,-3 4-40,-1-2-26,-2 0-53,-1 2-44,-2 2-46,3-3-30,-4 2-39,-5-2-10,3 0-31</inkml:trace>
  <inkml:trace contextRef="#ctx0" brushRef="#br0" timeOffset="395135.1997">917 13854 889,'-11'0'41,"7"-3"-31,1-3 52,-2 2-23,1 0 35,2 1 17,1-1 13,-3 1 8,-1-1-37,5 4 35,0 0-48,0 0 31,0 0-26,0 0-16,0 0-4,0 0 4,0 0 9,0 0 7,0 0 4,0 0 17,0 0 5,0 0 8,0 0 9,0 0 7,0 0-10,0 0-3,0 0 1,0 0-17,0 0-10,0 0 1,0 0-14,0 0-4,0 0 4,0 0 5,0 0-10,0 0 2,0 0 2,0 0 0,0 0 5,0 0-7,0 0-9,0 0-8,0 0 2,0 0-12,0 0-1,0 0-9,0 0-7,0 0 0,0 0-10,0 0 13,0 0-4,0 0 12,0 0-6,0 0 5,0 0 4,0 0 4,0 0 7,0 0 1,0 0-3,0 0 2,10 18-5,-10-18-1,0 0 1,0 0-2,0 0-7,12 52-2,-12-45-3,0 1-2,-1 0-2,-2-2-1,3 2-3,0-1-6,0-1 2,0-1 0,0 0 0,3 1-2,-3 1 9,1-1-1,-1 1-5,2 0 22,-2 0-2,2 1-3,-1-2 4,0 2 3,0-1-12,-1 3 3,2-1 7,-1 1-12,0 1 3,-1 0 4,0 2-3,0 1-1,-1 0 6,0 0-3,-1 1-3,0 1-1,-1-2-3,1 3 2,-2-2 4,2 5 10,1-4-1,-1 3 4,1 1-3,-1 1-3,2-1-3,0 2-4,2-3-36,-2 1 23,3 1-28,-2 2 18,1-2 1,2 0-23,1-1 19,-1 1 1,-2 7 9,4-4-4,-2 1 0,-1 0-2,1 4-20,1 1 40,-2 3-36,-1-2 14,4 0 2,-2 1-4,-1-2-1,0 1 2,0-2-6,1 0 2,-2 0 2,2-3 1,-4 0-1,1-1-1,4-1 2,-2-1 3,0 0-1,-1 0-2,1-1-1,0-1 3,2 2-1,-3-3 0,1-1 5,-2 1-4,2-2-1,-3-1 8,0-2-11,0-1 7,0-2-3,0-1 5,-3 0-9,2-1 9,-2-3-7,2 1 3,0-2-4,-1 0 4,2-2-6,0 0 2,-3-1-1,3-1-3,0 0 5,0 0 3,3-2-4,-3 1 7,0 0-6,0-1 1,0 0-3,2 1 2,-2 1-4,1-1 7,0-1-3,-1 2-6,0-2 4,2 0 2,-2 3-3,2-3 6,-2 1-5,0-1-7,0 2 2,0-1-3,0-1 3,-1 0-21,1 0 6,-1 0-14,1 0 10,-2 0-50,1 1 21,-2-2-84,3 1-3,-6-4-66,4-2-30,-1-3-94,-6-1-48,0 1-68,-5-1-73,-3 0-29</inkml:trace>
  <inkml:trace contextRef="#ctx0" brushRef="#br0" timeOffset="403157.1249">797 14021 404,'3'0'4,"5"0"8,-8-3 9,5 3 8,-5 0 10,5-3 15,-3 4 12,0-3 13,-4 3-2,2-2 2,2 3 10,-2 0-24,0-2-6,0 3-16,-2-3 1,2 3 4,0-3 10,0 3-11,0-5-4,-1 4 19,1-2 4,0-2 8,0 4-10,0-2-16,0 0-6,0 0 5,1 0-12,-1 0 2,0 1 2,0-1-1,2 1-2,-2-1 11,1 3 4,2-2 8,-1 3 6,1-2 0,2 1 15,1 2 9,0-1 5,3 2 5,0-1 0,3-1-2,3-1-7,2 2 4,1-3-14,4 1-10,1-2 3,2-2-15,4-1-1,2 1 1,2-1 0,3-2-4,2 1-5,0 0-3,-2-2-11,6 2-1,2 2-11,4-3-4,3 1-5,1 1-4,4 1-3,4-2-2,7 0 4,-4 1 1,5-2-1,-3-1-2,2 1 1,-2 1 0,2-4 0,-1 1 1,2 2-2,-4-4-3,0 1 3,-4 1-2,0-1 2,-7 1 1,0 1-1,-4-2-2,-7 2 4,-5 0 3,-5 1-3,-6 1 6,-4-1 0,-2 1-2,-6 0 0,-1 1 5,-2-1-2,-1 1-2,0-1 1,0 0-5,1 2 2,1-2 0,-3 1 0,-1 1-4,4-1-4,-6 1 1,5-1 1,-2 2 2,-3-2-8,2 1 4,-3 1-2,1-1-1,-1 1 1,-2 0 0,-1 0-3,2 0 0,-4 0 5,1 0-7,1 0 4,1 0-1,-2 0 0,1 0-4,1 0 8,-2 0 2,3 0-3,4 0 2,-3-2-2,0 2 4,3 0 1,2 0 7,1 0-5,-1 0 1,2 0 10,-1 0-3,-1 0 7,3 0 1,-3 0-1,-4 0-3,3 0 7,-3 2-7,2-1-3,-2 0 0,0 2-3,1-1-3,0 3 1,1 1-1,1-1-7,3 2-1,-3 2 1,3 1-5,-1-2 4,4 5-2,-1-3-3,1 1-2,2 2 4,-1-1 2,1 0-6,1 0 4,-2-1-4,2 0 4,-4-1 2,1-1-3,-4-1 2,1-3-4,-1 1 1,-1-1 1,-4-2-1,2-1-1,-2 0-1,-2-1 2,1 1-2,-2-2 4,1 0 3,0-2 1,-4 1-2,6-2 0,-5 0 2,4-3 0,0-2 2,1 0-2,-3-2-3,4-4-3,0-2 3,-1-2 0,1-3-6,-1-2 6,4-3-6,-5-1-1,2-4 5,-1-1-2,4-2-4,-4 0 1,0-1 5,1 0-6,-1 4 2,1 0 3,-3 4-3,2 2 3,-3 5 3,1 3 0,-1 3-3,3 3 1,-6 1 2,5 5-3,-5-1-4,3 2 1,-1 3 3,0 1-2,-1 1 1,2 4 1,-1 3 0,4 4 1,0 2 2,3 3 3,-1 4-6,5 2 0,0 5 3,-1 1 0,1 1-3,4 2 7,0 1-3,0-1-1,1 2 0,2-4 0,-1 0-2,1-2 2,-1-2 4,1-1-8,-2-5 4,-2-1 1,2-1-2,-5-4 0,3-1 3,-3-2-1,-1-1-4,-2-4 2,-1-2 2,-1 2-3,-3-5 5,0 1 0,-4-2 0,3 0 0,-4-2 1,1-1 1,0-1 0,3-4-3,-3 1 0,4-5-1,3-3-1,0-1-3,4-5-2,2 0 2,0-4-1,2-3 1,-2 1-2,2-2 2,0 0 0,-2 0 2,-2 4 2,-1-1-7,-1 5 2,-5 2 0,1 2 2,-3 3-2,1 2 1,-3 3 0,-1 0-3,0 4 1,0-1 4,0 3-4,0-1 4,0 0-2,0 2-3,0 1 1,0 1 4,0 0 2,0 1-8,0-1 8,0 0-8,0 2 1,0-1 5,0 2-2,0-2-2,1 3-2,1-1 1,2 2-4,0 0 5,-2 2 4,5 0-4,-2 2-2,2 2 1,-2 1 3,1 1 1,0 1 1,1 2 2,0-1-5,-1 2-1,2 0 4,-2 0-4,3-2 2,0 2-2,-1 0 3,-1-3-3,3 0 7,0-1-5,-1 1 0,0-4 1,2-2 2,-3 2 1,2-3-4,-1 0 2,-1-3-2,0 2 0,1-3 1,-3-1 4,1 0-4,-1-4 0,1 2 1,1-1 1,-3-3 0,3 0 1,0 1 0,-1-3-2,1-1-1,-2 1 2,0-2 1,2 1-5,-3-2 1,-1 1 3,1-2-3,-2-1-3,2 0 1,4 0 1,-6-2-2,0 0 3,3-2-3,-2-2 3,0 1-3,0-2 3,2-1-3,-1 0 3,0 0-1,1 0-2,-1 2 5,3 3-7,-3 2 3,-1 3 0,0 2 4,-1 3-5,-2 3-2,-1-1 2,0 4-4,0-2 3,-1 1 1,0 1 0,1 0-4,-2 2 5,2-1-2,-3 2 4,6 0 0,-3 0-1,0 0 3,2 2-2,-1-2 3,-1-2-1,0 3 2,0-3-4,1 0 0,-1-1-3,0-1 0,0 0 3,0-1-1,0 1 2,0-2 1,0 1-2,0 0-2,0 0 7,0 0-7,0-1 2,0 1 5,0 0-11,0 1 4,3 0 2,-3-1 3,1 2-3,0 0 3,4 0-3,-4 1-3,3 1 8,15 38-8,18 27 6,-30-55 2,1 1-5,0 0 5,-1-1-4,-1-3 2,-2 2-3,4-2 0,-4-1 0,1-3 0,8 8 16,-13-15-3,23-14-6,-23 14-20,0 0-3,0 0 18,0 0-12,0 0 16,0 0-17,0 0 13,0 0 14,0 0-1,0 0 6,0 0 0,55-10-9,-55 10 4,201-22-14,-166 19-2,2-1 3,9-2 1,-2 1-4,5-1 3,6 0-1,1-2 2,1 1 2,-4-3 4,2 1-7,2 0-2,0 0 4,-5 1-4,1-2-1,-4 1-4,-3 1 1,6 0-3,-3-1 5,-4 4-4,-3-2 8,-6 1-4,1 0-1,-5 1 2,0 2 0,-5 0 0,0 2 0,-4-1 0,-4 4-7,-1-1 4,2 0 0,-7 2-2,3-1-8,-5 2-10,0-3-12,-2 2-32,-2-2-15,-1-1-46,-4 2-57,-2-4-54,-5 0-48,-3-4-52,-9 0-44,0-3-39,-8-3-36</inkml:trace>
  <inkml:trace contextRef="#ctx0" brushRef="#br0" timeOffset="403910.5572">3307 12673 451,'0'0'30,"0"0"10,0 0 16,0 0 19,4-24 31,-4 24-22,0 0 58,0 0-36,0 0-4,0 0-14,0 0 1,0 0-11,7-23-22,-7 23 43,0 0-52,0 0 41,0 0 18,0 0 1,0 0-7,0 0 17,0 0 0,0 0-9,0 0 2,0 0-6,0 0-14,0 0-3,0 0-7,0 0-29,0 0-3,0 0-7,0 0-4,0 0 0,0 0 6,0 0 12,0 0 15,0 0 12,0 0 2,0 0 5,0 0 11,0 0 5,0 0-19,0 0-8,0 0-11,0 0-9,45 61-5,-42-52-5,2 0-14,1 1-4,-1 1 7,0 2-2,0-1 1,2 4 0,0 1 4,0 0-5,-3 3 1,2 0-9,0 1-3,1 1-10,-3 2-1,2 1-3,-1 0-3,-1 2-1,1 0-2,2 1 2,-2 0 0,0 0 3,-1 1-7,-2-2 1,3 0-1,-3-3 4,1-2-1,0-3 0,-2-4 1,2-2-5,-3-2 3,0-4 1,0-2-2,2 0-3,-2-1 0,1 0 0,-1 2-3,0-3 3,0 1 1,1-1 1,1-1 3,-2 1-2,2-3 0,-2 2 4,1-2-1,1 0 1,-2 0-1,1-2 2,-1 2-3,0-1 1,1-1-2,-1-2-11,0 0-10,-2 0-35,-1-1-28,-1 1-55,0 0-69,-3-2-55,-5-3-78,-2 2-60,-1 1-63,2-1-1</inkml:trace>
  <inkml:trace contextRef="#ctx0" brushRef="#br0" timeOffset="404711.7497">4068 12674 623,'-5'-6'24,"-6"-1"15,13 1 16,-8 1 26,2-2-23,-4 4 59,6-1-28,-3-2 12,0 4-26,0-1-4,1 0-11,2 2-18,-4-1 30,2-1-52,-3 3 26,3 0-7,1 0 13,-6 2 3,2 1 16,-3 1 7,0 1 5,-3 4 10,-1 1 24,-2 2-2,-4 0-4,2 0-7,-1 3-15,-2-3-6,2 2-9,-1-3-9,0 1-21,2-2-4,2 2-3,-1-1-2,0 1-8,1 0-6,2 3-3,0-3-6,1 5-3,1-3 4,1 1-3,1 0-6,3 1 3,1 0-3,3-2 2,1 1 0,-1-1 1,3 1-4,4-2 2,0 1-2,0-2 1,5-2-4,-1 1 4,2 0 1,2 0-1,2-1 5,2 3-5,-2-3 1,2 1-2,1 0 4,1 0-6,-3-2-1,3 1 1,-4-2-2,3 1 1,-6-1 3,4-1 4,-4 0 0,1-3-5,2 3 7,-1-3-5,1 1 0,1-1 1,2-1 0,0-2-5,0 2 3,0-1 4,1 0-5,1-2 5,-3 0 3,0-2 3,1 0 1,-2-4 6,-2 1 3,1-4 2,-3 1 0,1-5 1,-1 2 2,0-4-2,-2 0 2,-1-3-2,2 1-3,-5-1-4,-1 0 3,-1-3-1,-1 3 0,-4-2-5,-1 0-3,-1 0-1,-2 2 2,-3-2-5,-5 1-2,0 0-5,-1-2-2,-5 2-2,-2 1 0,-1-1-3,-5 2-3,2 2 5,0 1-1,2 1 0,-3 2 0,4 2 6,2 2-6,2 3 0,3 0 5,-1 1-9,3 0 4,1 3-18,-1-1-32,2 2-27,1-1-41,-5 0-71,3 3-79,-4 0-69,0 0-66</inkml:trace>
  <inkml:trace contextRef="#ctx0" brushRef="#br0" timeOffset="406215.4214">4584 12598 458,'-6'3'1,"4"0"2,0-2-4,-1 2 2,2-3-1,2 0 8,-2 0-5,2 0 1,-1 0 2,-1 0-5,1 0 3,-2 0-1</inkml:trace>
  <inkml:trace contextRef="#ctx0" brushRef="#br0" timeOffset="406997.5573">4513 12656 671,'0'0'26,"4"13"0,-4-13 10,0 0 13,0 0 18,0 0-18,0 0 44,0 0-31,0 0 3,0 0 0,0 0-6,0 0-12,0 0-17,0 0 31,0 0-37,0 0 24,0 0 0,0 0-9,0 0 1,0 0 1,0 0-1,0 0-9,0 0-6,0 0 1,0 0-2,0 0 3,0 0-1,0 0-2,0 0 3,0 0-9,0 0 3,0 0-1,0 0-1,0 0 10,0 0 9,0 0 5,0 0 0,0 0 14,0 0 15,0 0 3,0 0 3,0 0-14,0 0-13,0 0-11,0 0-4,0 0-6,0 0-18,0 0 8,0 0 3,0 0 10,0 0-5,0 0-10,0 0 1,-39 9-14,-8 7 3,36-9 1,-1 3 1,1-2 7,0 2 0,2 2 16,-3 1-3,3 0 1,0 1-2,-1 1 1,2 1 3,-1 1 8,-1-1-3,3 1-13,0 0 6,2 0-2,-1 0 0,5 1 2,-6 2-7,7-3-6,2 0-2,-1 2-3,4 0-4,1-1-1,2-1 2,0 0-2,3 1-1,1-1-3,2 1-2,1-1 4,2 0-2,-1 0 0,2-3 0,1 2-3,2 0 3,1-2 1,-3 0 0,1-4 1,4 0-4,-2-3 6,-1 2-5,1-4 0,1-1-1,-3 2 2,2-1 1,0 0-4,-4 0 4,2 0-5,0 0 6,-2-3-1,3-1-1,-2-1-3,1 0 0,3-3 2,-3 0 1,3-2 0,-1-2-3,1 2-1,1 0 6,-2 1-9,-2-3 7,4 0-2,-5-2-3,1 0 0,-3-3-1,0 0 4,-1-5-3,-5-2 2,1-2-5,-4-1 1,-3-1 2,-1-1 0,-4-4 0,-6 0-2,1-3-6,-9 0 6,1 0-3,-4 1 2,-1-1-6,-3 1 4,1 2-3,-2 0 2,-1 4 3,0 1-1,0 2 0,1 3 0,-3 1 7,2 3-7,2 0 4,-4 3-2,2 0 1,1 2 0,-2 0 1,3 3 1,-4 0-4,3 0 4,-3 2-1,1 1-3,0 2-2,0 1-14,4 0-17,0 1-16,3 1-22,4-1-14,2 2-21,1-2-22,4 3-25,-3-1-28,0 3-8,3-1-6,1 1-9,0 3-29,4-1 12,-1 3 0,2 1-3</inkml:trace>
  <inkml:trace contextRef="#ctx0" brushRef="#br0" timeOffset="407868.0256">5592 12719 856,'-5'-8'10,"3"-1"35,-3 1-14,5 2 73,0 1-33,-1 0-1,2 0 1,-4 0 9,2 1 10,2 0-19,-2 0 33,1-1-54,0 3 59,0-1 28,0 2 20,1 1-6,-1 0-17,0 1 0,-1 0-11,1 2-12,0 0-17,0-1-31,0-1-14,-1 0-5,1 1 9,0 0-7,-3 0 6,6 1-1,-3 2 2,1-1 11,-1 3 1,3 2 6,0 0-10,-1 2-7,3 3-14,-3-2-4,-1 4-7,1 1-8,3-1-3,-2 2-6,0 1-3,-1 2-1,3-1 3,-1 1-2,5 1-3,-3-2-3,-1 1 0,1-1 1,1 1 2,-3-1 1,2-1-6,-3-1 1,-1 0-4,-1-2 6,-1 0 3,0-1-4,0 1-3,0-4 0,0 3 4,0-5 1,0 2 1,0-4-1,0-1-5,0-2 1,0 0 5,0-2-2,0-2 0,0 1 1,0-5-4,0 2 1,0-2 2,0-1 1,0-2-2,0-1-3,0-2-3,0-1 2,0-3 3,1-1 0,0-2-6,4-5 0,2-1-2,1-4 4,1-1-1,5-3-6,-1-3-1,4 2 0,0 0 6,4 3-3,-7 3 1,2 1 1,-4 4 2,-1 6 1,-1 2 2,-5 3-3,0 2 0,-4 4 2,2 0-3,-1 3-1,-4 2 0,2-1 1,-2 2 0,2 3 1,-1-1-2,0 3-2,-3 1 2,3 1 3,-3 1 0,2 2 2,-3 0 0,-2 1 2,2 0-1,-3-2 2,2 2-1,-2-1 0,-3 0 1,2 0-5,-6-1 1,4 1 1,-4-3 2,0 0-1,0 0-1,3-1 1,2-2-1,-2 2 6,7-2-4,-1 0-3,3-1 1,2 0 0,-1 0 2,2-1-6,0-2 3,-3 2 0,3-4 2,0 3 2,3-1-3,-3 0 3,3 1-2,5-3 2,5 1-1,2 1 0,5-3-5,2 3 0,4-2 5,1-1-6,3 1 5,-2-1 3,-1 2-3,-2-1-1,3 2 2,-5-2-1,6 1-1,-6-1 4,4 1-4,-3 0-1,-2 1 1,-3 0-7,0 0-21,-6-2-33,-1 1-29,-4 1-38,-4-3-36,-4-2-52,-2-1-53,-3 3-48,-1-1-21,-5-6 2,-2 3-32</inkml:trace>
  <inkml:trace contextRef="#ctx0" brushRef="#br0" timeOffset="411373.202">6388 13726 365,'3'0'19,"-10"-2"2,7 4 17,-2-2-1,2 0 2,-2 1 16,0-1-1,-1 1 9,3-1-7,0 2 20,0-2-19,3 3 58,-6 0-32,3-2-10,0 0 6,0 1-4,0 1-11,0-2-7,0-1 21,3 0-47,-3-1 54,2 2 18,0-1 10,-2 1 8,1-1 20,0 2-5,-2-2-16,2 1-11,-1 1-18,0 0-15,-1 1-3,1-3-6,-1 3-17,-1 0 0,2 0 15,-2 0 15,4 2 18,-4 0 2,6 1-8,-3 4 0,1-3-2,1 2-8,2 0-13,0 1-9,-1-1-6,-1 3 1,1 0 5,1 2 6,-3 1 12,2 1 11,-3 3-3,1 2 3,0 2-16,-2 0-11,0 3-4,0 1-8,-2 1-7,-1 0-5,3 3 0,-4 0-6,2 0 5,-3 0 1,5 2 0,-5-1-4,5 1 14,-1 2-5,1 0 0,0-3-3,1 1-5,-1 2 4,0-1-5,0 3 1,1-2-22,-1 2 3,-1-1-4,0 3-1,0 1 2,-1-1-2,0-3 3,-2 0 0,1-3 3,0-2-4,0-1 3,1-4 3,1-3-5,-1 1-5,2-3-1,0-3-2,2-2 0,-1 0 1,0-1-3,2-4-1,-2 1 5,2-1 3,-3-2-2,2 2 5,0-3-2,1-1-1,-2 1 5,-1 1 1,1-1 5,1-1 3,-2 0-2,0 0 4,0-3-2,0 2 8,0-2-5,0-1-2,0-2-12,-2 2 3,2-3-2,0 2-4,0-2 0,0 0-10,0 0 1,0 0-2,0 0 6,0 0-7,0 0 4,0 0-2,0 0-4,0 0 5,0 0-2,0-2 1,0 2 1,2 0 3,-2 0-10,0-1 5,0 1 2,1-2-1,-1 2-5,1-1 2,-1-1 0,0 0-2,-1-3 10,1 0-6,-1 1 0,1-3 0,0 1 5,0-1-2,0 0-6,0 1 6,1 2-3,0-1-3,4 2 4,-5 0-1,5 0 0,-3 0-1,-1 3 6,2 0-5,-2-2-2,1 1 2,0-2-5,4 1 7,-3-2-1,2-1-2,0-2-1,1 0 2,-1-1 2,2 1-1,-1-2 3,-2 1-4,0 2 4,-1 1 1,-2-1-2,1 3-4,-1 0-1,-1 2 2,0 0-1,0 1-3,0 0-2,0 1 4,-1 0 1,1 1-4,-2-2 2,1 3 1,-2-2 0,0 2 1,-5 3-4,2 2 3,-5-1 2,-4 3 7,-1 1-6,-1 0 4,0 1 0,-3 0-6,4 1 9,-1-1 0,1 1-7,2-2-1,3 2 2,-4-2-4,5 3-1,-1-2 11,0-1-13,3-1-3,1 0 10,-1 1-5,0-4 3,4 1-2,-1-2 4,4 0-4,-2-2 5,2-2-3,1 0-5,-2 1 4,4-2-1,-1 1 0,2 0 2,0 1 0,3 0 0,6 1 5,1-1-3,7 1 0,3 0-1,3 2-1,4-4 2,4 0 1,-2 1-5,1-1 2,-1 1 0,2-1-1,-5-2 1,-1 2 3,-4-1-11,0 0 3,-6 1 7,-4-1-4,-2 0 2,-3 2 3,-2-2-3,-5 2-3,1-2 10,-3 1-14,1 3 7,-2-2-3,-2 3 3,1 0-5,-5 0 8,0 3-3,-4 0-1,-2 1 6,-3 0-9,2 1 1,-2 0-2,0 0 5,0 1-9,1-2-4,0 1 2,2 0-6,-2-1 4,1 1-1,0 0 7,1 1-2,-3-3 1,3 2 5,-4 0 4,2 1 4,1 1-3,-3-3 4,2 1-6,0 0 3,1-1-1,2 0 1,2-2-5,2 0 2,0-2 2,5-1-1,-1 0-2,1-2-2,3 1 3,2-1 3,-1-2 2,4 1 1,1-2 0,4 2-4,-1-2 1,5 0 2,-1 0 0,5 0-2,-1 0-4,1 0 1,-2 0-4,2 0 4,-5 0-1,-3 0-1,3 0-6,-2 0-3,-6 1-9,4 1-9,-3 0-2,-2 1-2,1-1-3,0 3-3,-4-1 0,0 1 5,2 0 7,-2 0 7,2 1 2,-2-2-2,-1 1 0,0-1 4,0 1 9,-1-2-4,-2 1 0,3 2 1,-1-2 4,-2 2 1,1-2 5,2 0 5,-4-1-8,3 1 4,-3 1 4,2 1-2,-4-1 0,3-1 0,-5 1-2,3 1-4,-2 2 3,0 0-1,-4-3 5,5 4 5,-3-2-1,3 0 6,-4 0 9,5-3 2,-1 0 7,1-1 11,2-3 14,2 0-4,0 0 11,1 0-17,0 0 41,2 1-21,-2 5 6,3-3-8,0 3-17,-3 1 8,3 2-12,-2-2 19,3 2-41,-3-4 25,2 0-14,-2 0 4,4-3 1,-5 2-4,3-4 4,-1 1-4,-2 1-7,0-2-5,2 1 1,-2-1-3,0 0-6,1 0 1,-1 2-7,0-1 1,0-1-1,-1 1-2,1 1 6,-2-2-6,2 0 5,0 1 1,-2-1 1,2 0 1,-3 0 0,3 0 3,0 0-12,0 2 4,-4-1-2,8 0-4,-4 4 0,0 0 3,0 2 0,5 3 1,-5 1 5,2 3-3,2 2 0,-4 1-1,3 1-1,-1 2 0,1 1-4,-2 0-1,1 3 3,0-2-5,0 5 4,2-1-2,0 3 4,-1-1-4,1 1-3,0 2 6,1 0-9,0 3 11,4 0 0,-3 0-5,1 2 0,0 1 1,3-1 3,-2 1-10,0-1 9,1 2-3,-3-1-5,1 1 4,2-6-2,-3 0 4,2-5 0,-1 0 3,0-1-6,-1-3 3,0-2-3,0-5 5,-2-2 2,0 1-8,-2-4 4,1-2-5,0-5 6,-2 0 1,-1-2 2,1-2-5,-2-3-4,1 0 11,-1 0-6,-2 0-1,2-4 2,-2 2-8,-2-4 2,1 1 1,0 1 2,-4 0-6,4-2 5,0 4 4,-2-1-8,0 1 2,2 0 1,-2 1-5,2 1-1,2 1-1,0-1-1,1 3-3,1 0-6,0 1-6,0 1-2,0-1-1,0-1-3,0 0 3,0 3-2,-2-5 1,2 4 9,0-2 1,-2 2-1,2-2 7,-2 1-2,2 1-6,-3-2 1,3 1-1,0 0-4,-2-1 8,1 0 0,1 0-2,0 1-2,0 1 3,-1-2-2,1-2-1,0 2 2,1 0 0,-1-1-1,1 1 1,-1-1 3,0 0 4,2 1-1,-2 1 9,0-1 0,0 0 1,0 0 0,-2 0-1,2 0-9,0 0-4,0 0 4,-36 12 15,-50 13 4,65-21-5,-5-2-1,1 2 4,-6-1-3,-4 1-2,-1-1 3,-9 0-6,-1-3 3,-7 4-2,-2-3 1,-5 2-1,-4-1 4,4 0-4,-3 1 2,-3-1 2,-1 1-2,-3-2-2,-2 2-1,0-1-1,4 1 1,-6-3 0,2 3-2,1-1 8,5-1-4,1 2 2,3-2 1,-2 1-2,-3 2-2,-1 0 2,-5 0-1,-1 1-1,-2 0 3,3 5-2,1-2 2,5 2 1,1 3 0,4-2-1,2 0 3,1 1-9,3 0 3,-3-2 4,-2 1-2,-2-3 3,0 0 2,1-1-2,1-2-3,2 0 4,-2-1-1,3-3-1,1 1-4,0-2 0,1 0 1,0-2-4,-2 1 3,1 1 0,-3-2 2,3 1-3,0 0 3,10-1-2,-5 1-1,4 1 3,3-2 0,8 1 3,-2 1-4,9-1 1,-1-1-2,6 2 0,-2-1 4,6 1-4,3-3 2,2 1 2,1 1-3,4-2 1,1 2 3,-1-1-3,3 0-3,-2 1 3,1-1 0,0 2-5,-2 0 5,0-2 1,0 4-2,-1-2 1,-3 0 1,2 2 1,-1 1 1,0-2-5,-5 1 2,6 1 0,-2-2 2,0 1-4,2 1 1,-1-2 1,6 1-3,-4-1 6,6 2-3,1-2-3,3-1 1,-1 0 4,3 2-2,-4-2-2,4 0 2,0 0-3,0 1 3,0 0 1,-3 1-1,1 1 4,1 0-3,-1 1 6,-2 0-4,2-1-1,-4 1-2,4-1-2,-1 1 0,-2-2 1,-1 2 4,2-2-8,-3 1 4,3 0 1,1-1 1,-4 0-1,3 1 2,-2-1-2,0 0-4,1 0 9,0 0-6,0 2-1,-2-2-1,-2 2 5,2 0-4,-3 0 2,2 1 2,-1 1-4,1-2 3,-4 0-1,3 2 5,0-2-3,0-1 0,0 1-4,2-1-3,-1-1 0,-1 1 4,2-1 7,1-1-4,0 1-4,3-2 2,-2 0-3,2 0 3,2 0 2,-1 1-4,2-2-1,0 1-4,-2 1 7,2-1 0,2 0 3,-2 0-1,2 0-4,-2 0 4,0 0-2,0 0 3,0 0-3,0 0 0,1 0 0,-2 0-1,1 0 2,0 0-2,0 0 2,0-1-4,0 2 5,-2-1-2,2 1 0,0-1 1,0 0-7,-18 3 2,18-3 9,-22-5-1,-26-29-4,43 28-2,2-2-1,-1 1 4,-2-2-2,2-2 1,-1 0 1,-2-2-2,3-1-1,-2-1 4,2-5-1,-3 1-1,0-1 0,0-6-6,-2 0 4,1-4 1,0-1-1,0 3-1,-1 0-5,-2-2 1,4-2 1,0 3 3,-3-1-4,2 2 2,-1 0-5,2-3 4,-4 3-1,3-1 3,0 4-1,1 3-4,0 1 5,-1 1-4,0 4 3,2 0 2,-1 2 1,2 1 1,-4 0-5,2 1 5,-2 2-2,3-3 3,-1 5 0,3-1-5,-1 0 0,2 3-1,-2 0 1,5 6-16,0 0 3,0 0-8,0 0-10,0 0 12,0 0-23,0 0-17,0 0-15,0 0-15,0 0-37,0 0-39,0 0 7,0 0-38,0 0 4,0 0-14,0 0-28,0 0-21,0 0-11,0 0-20,0 0-36,0 0-24,0 0-43,0 0 13,0 0-41</inkml:trace>
  <inkml:trace contextRef="#ctx0" brushRef="#br0" timeOffset="412736.7386">6994 15274 458,'0'0'28,"0"0"14,0 0 12,0 0 16,40-47 20,-40 47-18,0 0 50,0 0-35,0 0-5,0 0-8,0 0-5,0 0-17,20-15-6,-20 15 24,0 0-41,0 0 42,0 0-14,0 0 11,0 0 14,0 0 17,0 0 2,0 0 2,0 0 18,0 0-5,0 0-2,0 0-11,0 0 11,0 0-11,-34 167-12,21-142-1,4 5-21,-1-1 7,-1 4-6,0-4-10,2 2-23,-1-1-6,3-2-1,1-1-8,-1-2-3,3 0-10,0-8 2,1 1 0,-1-3-7,2-2 0,2-13 13,6 21 4,-6-21-2,0 0 10,0 0 5,0 0 0,0 0 9,0 0-3,0 0 1,35-5-4,-35 5-5,0 0-4,82-29 1,-69 20-1,-1 2 1,0-6-1,-2 3 2,-2 1 0,-2-1 1,-6 10-7,0 0-3,0 0 0,24-29-11,-18 27-6,2-1-1,4 3-7,0 0 4,0 1 1,3 3 1,0-1 1,-4 3-5,2 0 4,0 3-2,0 0 4,0 5-3,-1-3-2,-4 2 5,2-3-4,-3 4 5,1-1-5,-3 3 3,0 0 3,0 2 1,-1 0-1,0 4-3,-1 1 4,-1 0-7,-2 2 6,0-4-4,0 3 1,0-4 1,-5 1-1,1-3 1,2 2-1,-5 0-2,2-2 2,-2-1 1,-2 1-5,1 0 1,-2-1 1,-1 1-2,-4 0 3,2-1 3,-3-2-5,-1 0 1,0 1 6,0-1-4,0-3-3,4 0 2,-4-1-3,4-2-2,-1-1 6,3 0-2,1-3-5,2-1 3,-2-1 2,3-3-1,-2 0 0,4 0 3,1 0-4,-1 0-2,3-2 8,0 1-5,0-1 0,0 2 3,-1-2 0,2 0-2,0 1 1,-2 0-1,3-2-2,0 1 5,-1-1-4,1-1-2,1 1-3,-1-1 5,3 0-4,-1-2 2,3 0-3,-3 0-2,2-2 6,4 2-10,-3 0-25,4-2-22,-3-1-25,1 2-43,-2 0-27,-1 3-30,1 0-49,-2 1-47,-2 1-18,-1 0-28,0 1 13,-1-1-38</inkml:trace>
  <inkml:trace contextRef="#ctx0" brushRef="#br0" timeOffset="413147.1889">6899 15398 497,'-2'-4'15,"2"4"16,-7-4 12,4 2 14,3-3 17,0 0 26,-2 0-30,2 5 54,0 0-59,0 0-7,0 0-6,0 0-7,0 0-14,0 0 21,0 0-61,0 0 44,0 0-2,0 0-7,0 0 5,0 0 2,0 0 9,0 0 7,0 0 18,0 0 14,0 0 26,0 0 6,0 0-12,0 0 3,0 0-4,0 0-6,24 2-14,-24-2-14,0 0-32,0 0-2,101-6-2,-78 2-5,0 0-12,6 0-3,0 1-9,4-2 1,-2 1-2,3-1-4,-3-1-25,-2 3-13,-3-2-38,-8 2-34,-18 3-42,0 0-32,0 0-11,0 0-55,0 0-31</inkml:trace>
  <inkml:trace contextRef="#ctx0" brushRef="#br0" timeOffset="413688.5429">7697 15340 743,'0'0'27,"0"0"10,46-15 35,-46 15-25,0 0 56,0 0-40,0 0 17,0 0 4,0 0-25,0 0-6,0-23-30,0 23 25,0 0 17,0 0-13,0 0 5,-59-14 8,48 21 17,1 0 11,0 3 15,-3 1-7,5 0 8,-5 4-1,4 1-6,-1 1-6,-1-1-8,2 3-7,1-1-3,0 2-3,-1 1-11,2 1-10,1-1 1,3 3 2,-6-2-4,6 1-7,1 1-8,0 2-5,2-1-1,0-2-1,2 0-2,3 0-10,0 3-2,4 0-4,0-1 0,6-1-2,-3 2-5,6 2 0,-1-3 0,3 0 0,-1-5-6,2 0 4,0-5-1,1-1 0,-2-3 0,0-2 1,1-5-4,-1-3 2,2-1 6,-2-4-5,3 0-1,-2-4 0,-2-2-1,2-4-1,-2-2 1,-3-3 1,0-4-4,-2-4 4,-2-2-4,-3-1-2,-1-1 3,-5-3 0,0-2-3,-6 2-3,1-2 4,-2 0-7,-7 0 4,0-2 1,0 1-1,-2 2 0,-2 3 5,1 4-3,-2 2-4,-1 4 2,-1 5 2,2 2 1,1-1-2,0 8 1,0-2-5,3 4 3,-2 1 4,0 0 1,1 1-3,-1 3-5,1 0-6,-1-1-17,2 4-11,-2-1-25,3 3-10,1 0-30,-2 2-17,2 0-30,-2 2-18,0 2-26,2 1-5,2-1 1,-1 1 9,1-1-45,3 0 25,2 1-5</inkml:trace>
  <inkml:trace contextRef="#ctx0" brushRef="#br0" timeOffset="414371.5533">8078 15359 671,'2'-4'26,"-2"-3"24,6 3 35,-4-3-3,1 0 10,-3 0 18,4 4 27,-3-3 25,-1 3 12,2-1-8,-2 1 1,-2 2 8,2-2 3,0 2-7,0 1-19,0-1-16,-1 2-36,1-1-18,0 3-34,0-3 8,1 1 6,-1 3 2,4 0 13,-1 2-1,3 0 1,3 2 7,-3 1 0,2 5-2,2-2-8,3 2-7,-3 0-16,2 3-4,-3-1 1,-1 2-6,1 0-5,0 2-7,-1-1-8,0 0-11,-3 1-2,-1-2 0,2 3-5,-3 0 3,2-3 0,-1 3-2,0-1-5,-1 0 7,2 0-4,-1-3-2,-2 3 2,0-3 0,2 4 2,-2-5-2,1 2 2,-2-4-3,1 3 0,0-3 1,0-2-3,-1-1-3,0-4-1,-1 0 2,0-4 0,3-2 4,-2 1-1,-1-4-1,0 0 3,1-3-3,-1-4 4,3-2-1,-2-3-1,2-3-3,2-1-2,-1-3 5,5-4-5,-2 1 6,2-4-8,-1 0 4,3-5-3,-2 4 1,1-6 2,0 1-2,-2 1-1,0 2 0,3 3 2,-4 3 0,-1 5 0,0 2 2,-2 5-1,2 2-6,-5 4 7,1 2-4,-1 2-2,0 0 4,1 1-4,-4 1 2,2 2-8,0-1 1,0 2 0,0 1-2,0 0 1,0 2 1,2 2 3,-1 2-6,-1-1 11,-1 4 0,-2 1-2,0 0 5,-4 1 0,1 3-4,-3-2 0,0 5 5,-4-3-1,0 3 3,-1-2-1,2 0-2,-1 2 4,1-2-2,6 0 0,-1-2 1,-1-2-3,5-1 3,2-1 0,1 0 1,1 0-1,1-2 4,3-1-2,2-3 1,-2 2 2,4-4-3,-1 1-2,4-3 1,1-2 0,4 3 2,-1 1 1,3-1-4,3-1 1,-2 3-2,0 2 4,1 0-3,-1 0 0,4 0-1,-2 1-2,2 2 2,-1 0-8,2-3-10,2-1-32,-2-1-30,-3-2-46,-4 0-43,-3-2-51,-6 1-47,-4-1-63,-8-1-37,1-3-17,-7-1-32</inkml:trace>
  <inkml:trace contextRef="#ctx0" brushRef="#br0" timeOffset="416137.3564">6425 13802 227,'-5'-3'2,"5"0"8,-6 0-1,4 0 1,-6 1 6,7-1 12,-4 0 6,2 0 4,-1 1 1,1 1 0,2 0-1,-2-1 3,2 1-10,0 1-16,-1 0 9,0 0-1,-1 1-12,2-1-8,1 0 4,-2 3-3,2-2 4,-3 1 11,-1 0-14,3 0 7,-2 1 16,0-3 17,2 3 9,1-3 25,0 1-35,-3 0 38,3-1-34,-1 0 39,1 0-51,-1 2-18,-3-2-12,2 0-24,-4 0 32,1 0-44,1 0 33,0 3-46,0-3 43,-1 0 1,0 3-1,3 0 3,-1-1 1,-1-1-3,1 3-1,0-3 4,2 2 3,-1 0 5,2-2 6,0 0 4,0-1 6,0 2 9,0-1 0,0-1-2,2 0 0,-2 1 2,1-1 4,-1 0-6,0 1-1,2-1 1,-4 0 12,5 2 33,0 0 24,-2-1 4,6 3 7,-1 1 5,1-2 2,2 1-2,-1 1-5,2-2-24,-1 2-23,4-1 5,-2-2-7,3 1-2,3-1-3,1-1 4,7-1-6,0 2-5,2-2-2,3-2-14,4 1-5,-1-1-4,2-1-2,0 1-6,3-2-3,1-1-3,-2 4-6,3-5 0,2 2-2,3-3-1,-3 1 0,3 0-6,5-2 1,2-1-2,4 0 1,7-1-3,-1 0 0,6-2-2,2 3 1,3-1 1,-4 1-4,-3 0-1,-5 0 4,-7 1 3,-5 2-1,-8 1 2,-7-1 0,-8 2 1,-7 2 4,-5-1 3,-6 2-3,-3 1-2,-2-1-3,-2 1 0,-1 0-3,-1 0 6,1 0-6,0 0 0,0 1-2,0-1 4,-1 0 4,1 0-5,0 0 5,0 1-6,-2-1 2,2 0-1,-1 0-1,1 2 3,0-2-3,0 0-1,0-2-1,-1 2 2,1 0 2,0 0 1,0 0 1,0 0-4,0-1 4,0 1 4,0 0 2,0 0-2,0-1 0,1 1 0,-2-1 1,2 1-3,-2 0 0,2-2 0,-1 2 0,0-1-3,0 0 3,-1-1-5,1-1-3,-4-9-3,-2-5 1,-12 0-9,-62-13-1,73 30 16,-1 2-3,4 1 3,-4 1-2,-2 0-1,2 3 0,0 0 1,-2 2 4,-1 2-4,0 1 1,3 2-1,0 0-2,0 3 10,2-1-5,1 2 4,2 0-4,-1 1 3,3-2-1,2-2 3,0 2 4,4-3-7,-1 1 3,3-1-5,1-1 5,3-2-3,-2 2 4,5-4-2,1 2-4,1-4 2,2 0 2,1 0 3,0-4-5,2 1 3,1-3-3,-1-2-2,1-1 3,-1-3 1,1-1-4,-1-2 4,1-1-2,-5-2-1,0 0-2,-4-3 3,0-2-3,-5-1 2,-2-1 1,-4 0-5,-4-2 3,-3 0-1,0 1 2,-4 1-5,-2 1 3,1 2-2,-5 0 1,0 5 0,2 2-4,-3 1 1,0 3 3,0 2 2,-5 2-4,2 2-28,-1-1-17,-5 2-35,0 1-10,1-1-31,-2 1-37,-1-1-44,1 2-31,1 1-9,2 1-11,4 1 47,-1 0-38,4 2-2,0 2 2</inkml:trace>
  <inkml:trace contextRef="#ctx0" brushRef="#br0" timeOffset="416688.9918">7128 16751 152,'0'0'-16</inkml:trace>
  <inkml:trace contextRef="#ctx0" brushRef="#br0" timeOffset="418379.4033">6746 17218 190,'-116'35'10,"116"-35"10,0 0 11,-77 13-3,77-13-2,0 0 13,0 0-2,0 0 10,0 0-2,0 0 0,0 0-14,-47-10-14,47 10 8,0 0-4,0 0-4,0 0 6,0 0-5,-34-24-1,34 24 3,-41-17-2,41 17 0,0 0 4,-33-17-14,33 17 10,0 0 15,0 0-7,0 0-4,0 0-6,-28-22-10,28 22 15,-18-21 0,18 21-2,0 0 14,0 0-2,0 0 0,-12-13-24,12 13 27,0 0-15,0 0 2,0 0 9,0 0-3,0 0 36,0 0-26,0 0 33,0 0-30,0 0 17,0 0-2,0 0-12,0 0-4,0 0-3,0 0-7,-19-8-6,19 8 5,0 0-10,0 0 1,0 0 0,0 0 3,0 0-9,0 0 15,0 0-1,0 0-9,0 0 9,-3-14-16,3 14 8,0 0-3,0 0 5,0 0 3,0 0 12,0 0 6,0 0 9,0 0-2,0 0 3,0 0 12,0 0 10,0 0 0,0 0-8,0 0 6,0 0 6,0 0 11,0 0-6,0 0-12,0 0-8,0 0-3,0 0 1,0 0-16,0 0-13,0 0-3,0 0 4,0 0 2,0 0-3,0 0 0,0 0 7,0 0 9,0 0 11,0 0-2,0 0 5,0 0 12,0 0 9,0 0 1,0 0-4,0 0-9,36-9-6,-36 9 5,0 0 1,0 0-11,71-22-7,-63 19-2,3-1-3,-2 1-1,0 0-3,2 1-8,-1 1-8,0-2-2,2 2-6,-1-2 1,-3 2 3,4-1 0,2 1-5,-2-1 3,1 0 0,-1-1-3,2-1 1,-1 1-2,4 0-3,0 0 0,1-2 1,3 2-6,-2-2 0,4 0-1,3 2-5,-1-2 2,1 2-6,1-3 0,3 5 2,-3-3 1,0 3-2,-1-1 2,3-1 5,-1 3-7,-2-2 5,0 2-3,2-1 2,0 1-1,2 0-6,0 0 2,0 0-4,1 0 1,2-1 0,0 1 6,-1 0-8,-1-2 2,-1 2 5,1-2-5,2 2 3,-1-4 0,2 3-1,4-3-4,4 1 7,-3-3-7,4 2 2,1-1 5,2-1-2,1 2 0,1-2 1,-2 0-1,3 2 0,-1-1 3,-4 2 1,5 0-5,-3 2 1,-2-2 4,1 2-2,-6 1 4,-2 0-4,-1 0 2,-1 0-3,-6 0 4,-5 0-2,-1 0 9,-2-2-12,-5 2 13,-1-1 4,-4 0-17,0-1 10,-7 2 5,-4 0 5,0 0-3,0 0 6,0 0-41,0 0-1,0 0-2,0 0 0,0 0 1,0 0-14,0 0 6,0 0-3,0 0-2,0 0 17,0 0 0,0 0-6,0 0 4,0 0 2,0 0 18,-30-33 2,14 7-23,16 26-1,0 0 12,12-34 7,-17 10-2,5 24-13,0 0 9,-52-25 4,48 26 3,-2 1-2,1-2 5,4 2 5,-6-2-11,4 1 7,0-1 0,0 2 1,1-2-4,-3 2 3,1 1 4,2-2-1,-2 0 0,-1 3 2,0-1 0,-4 0-5,4 1 5,-5 2 0,4 0-2,-3 2-2,2 3 5,1-2 2,1 3-6,-2 2 5,1 0-3,0 1 0,1-1-3,1 0 1,2 0-2,-1-2-2,2 1 5,1-5-5,0 1 9,2-1-5,1-2 1,2 0-1,1 2 3,5-2-3,-3-1 0,4 0 3,1 0-6,1-4 3,-1 4-4,3-6 17,1-1-3,-2 2 1,4-3 4,-2-1-3,3-1-5,-5 0 2,-3 0 3,1 0-15,0 0-4,-1-1 1,-2-3-2,-1 3 1,0-3 8,2-2-7,-1-3-3,-1-3 0,-3 1-10,2-2 14,-5-1-2,-3-3-14,0 3 7,-3-1-10,-4 5 3,0-1 14,-1 2-4,-1 1-16,-1 5 2,1 0 12,2 2-13,-1 2 16,2-2-4,0 5-16,1-2 11,-3 3-9,-3 0-20,2-3-16,-3 3-34,-3-4-38,0 2-28,-4 1-44,2-2-34,2-1-40,0 1-29,0 2-30,1-2-9,2 3-29,0-4 6,2 0-11</inkml:trace>
  <inkml:trace contextRef="#ctx0" brushRef="#br0" timeOffset="469922.6326">1174 14505 174,'-6'4'-3,"-7"2"5,4-4-1,2 2 10,2 1-7,4-5 0,-1 3 4,-2 1-1,-3 1 4,4-2-5,2 4 5,2-3-15,-1-1 8,0 3-5,0-2 1,-3-4 2,3 1 0,2 1 1,-2-1 1,-2 0 6,4 1 2,-4-2 6,5 3-4,0 0 0,4-1-1,-3 1-2,-2-2-9,-1-1 4,0 2-4,2 1 3,-1-3-9,-2 1 4,3 1 2,-3 1-1,0-2 0,0 2-2,1 0 5,1 0-5,-2-1 2,3 4-3,-2-1-16,-1 0-11,3 2-5,1 1-3</inkml:trace>
  <inkml:trace contextRef="#ctx0" brushRef="#br0" timeOffset="470323.1077">1188 14852 204,'0'3'10,"-5"1"6,5 0 9,-1-1-3,-3-2 18,9 1 2,-5-2 11,5 0 0,-5-3 3,1 3-13,-2-1-1,1-1 12,-4 0-14,3 0-4,0 0-9,-4 0 0,5 2-15,-3-3 12,2 1-6,1 1-12,-2 0-2,0-1 1,2 4-9,0-4 5,-4 4-3,4-2-2,-2 0 1,0 0-4,2 1-4,-3-1 2,2 0 4,-1 1-8,0-1 6,-1 2-8,3-1-5,-2-1 2,-2 2 2,3-2 4,-3 0 0,0 3 4,3-2-9,-2 1 7,0-1-1,2 0-3,-3 2-4,3 1-2,-1-4 7,-1 3-7,2 0 2,-1 0-3,0 1 2,0-3 7,1 2-3,-4 0-7,5 0 5,-3-2 7,3 0 2,-3 1-1,3-1 7,-5-1-6,4 2 4,1-2 7,-4 1-12,4-1 10,-2 0-3,2 0 7,-2 0 9,2 0 10,-1 0 13,-1 0-2,2-1 18,0 2-5,-1-4 6,-4 2-3,2-1-7,1 0 3,-4-1-16,0 0 1,2 0-4,-2-1-12,0 0-4,1-2 8,-1 2-23,2-4-2,1 3-3,2-2-7,-3 1-14,3 0 4,-3-2-12,4 2-14,-2 0 13,0 0-23,-1 2-5,3 0 4,-3 1-3,3 1-12,-3 2 3</inkml:trace>
  <inkml:trace contextRef="#ctx0" brushRef="#br0" timeOffset="471645.9956">959 14912 529,'0'-3'10,"-2"-2"15,4 5 12,-4-3 15,2 0 11,0 2 4,2-1 13,-2 1-29,0-2 39,3 3-40,-2 0 26,0 0-39,2 3 7,0 0 5,0 0-7,0 1 42,0 3-38,-4-2 36,2 1-30,-1 2 36,0-2-5,-1 1-1,-4 0 5,2-1-2,0-1 4,-1 3-11,0-2 4,-3-1 1,2 2 1,-2-1-1,1 3-6,0-2 1,2 4 5,-2 1 7,1 0-3,-1 3-5,3 3-3,-2 0 3,2-1 1,1 3 4,2-1-8,0 0 5,5-1-6,0 3-1,-3-4 10,3 1 1,2-3-4,-1 2-12,-2-3-7,2-1-6,-2 1 6,-2-3 2,2 4-6,-2-4-4,-1 1 4,0 1-3,-1 1-2,-1-1-5,1 2-2,0-2-7,1 2-5,-2-1-5,1 2-7,0-1 1,1 1 4,1-1 1,-1 2-6,0 0 3,4 0-6,-1 1-1,2-1 1,0 1-1,0-1-5,-1 0 1,4 0-2,-1-2 11,-2-1 1,-1 0-3,-3-5-1,4 0 3,-2-1-2,-2-1 2,-1-4 4,-1 5-16,2-2 0,-4 2 4,2 2 2,-1 1-2,1 5 4,-2-3-8,2 4-5,0 0 3,-1-2-6,1 2-3,1-2 4,-1 2-7,0-2-4,2 1 6,-1-2 4,1 1-6,4 1 2,-4 1 1,2-1-3,1 1 1,-1-2 4,3 2-5,0-2 0,-1 1 8,2-1-2,-3-1-1,0-2-1,0 0 4,0-1-2,1 0 2,-5-1 0,3 0-5,-3 0 0,3 1 6,-4-1-2,2 1-3,-1 0 3,0 0 2,-1 1-3,2-3 2,0 0 0,3-1-6,-5 1 6,4-2 1,-3 1-3,2-1 2,1 0 0,0 1-1,-1 0 3,1-1-2,1 1 4,-2-1-7,2 3 4,-3-1-1,4 0 6,-3 0-7,1-1 4,1 3 3,0-1-7,-2 0 4,1 0 0,1 1 0,-2-1-6,1 0 7,1 2-1,3-2-3,-4 2 0,2 0 2,1-1-3,1 2 1,0-1 1,-1-1-6,1 0 4,-1 1-31,1-1 27,2-1-5,-1-1 4,-1 0-5,1-2-5,-4 3 9,-1-3-4,1 0 25,1-2-26,-6 1 7,3-2-8,-3 2 5,0-5 3,0 2-6,0-2 1,0 1 4,0-1 0,0 1-1,0-1 1,0 0 1,0 1-3,0-2-2,0 1 1,0 0 4,0-1-1,0 2-2,0-2 4,0 1-7,0 1 8,0 1-2,0-2 3,0-1-21,1 1 16,1 2-2,-1-2 1,1 1 3,-1-1-7,3 0 6,-3 0-4,3 0 20,0 2-20,-2-2 4,4 1-4,-3-1 1,3 1 1,-3-1 1,2 0-4,0 2 9,-4-3-20,5 3 14,-4 0 2,3 0 1,-3-1 5,2 1-22,-3-1 25,2 1-27,2-2 42,-1 0-36,0 2 31,2-1-32,-5 0 22,3 0-6,0 1 3,3 1-11,-3-1 16,2 0-15,-1 0 2,2 0-1,-1 0 6,1 0-9,3 1 11,-3 1-2,2-1-3,-1 0 4,-2 0 2,1 2-3,1-2 3,-3-1-2,3 2 6,-3 0-6,0 0 9,-1 0-4,-1 2-29,1-2 38,1 2-30,-4-2 32,4 3-39,-4-2 37,3 3-36,-2-3 35,3 2-3,1-2-3,-1 4-5,2-3 6,-1 1-1,4-1-4,-4-1-2,2-1-1,0-1-1,0 0-1,-2 0-4,3-1 0,-3 0-2,1 1 4,-2 3-2,2-2 0,-2 2 3,4 4-1,-3-3-2,2 4 6,-2-3-4,4 2-2,-4-3 3,1 2-4,-1-3 1,-2 0 0,1-2 0,-2 1-2,1-2 0,-3 1 7,2-1-5,2 1 5,-5-1-8,4 1 3,-1-2 5,-2 3-5,1-1 2,0 1-5,0-2 8,1 3-8,-3-1 6,3 1 2,0 0-5,-2-3 1,1 3-1,1 0 3,3-1-1,-5-1-2,3 1-5,-2 0 5,2 0 3,-2-1-6,2 0 7,-2-1-4,-1 0-5,3 0 10,-3 0-3,1-1-5,0 1 3,-1 0 3,0 0-6,-1-1 0,2 2 3,-2-3-8,2 1 4,-2 0-3,4 0-2,-4-2-1,0 2-3,1-2 0,-1 2 0,0-2-1,1 2-5,-1 0-5,1-1-5,-1-1 27,0 0-30,0 1 17,0-1-17,0-1 6,0 0 4,-1-1-14,1 1-16,-2 0-52,2-2-23,1 0-47,2-4-38,4-4-57,2-1-67,1-3-58,-2-4-58,4 0-50,1-7-39</inkml:trace>
  <inkml:trace contextRef="#ctx0" brushRef="#br0" timeOffset="477041.5269">10799 16546 235,'0'0'18,"16"-6"25,-16 6-11,0 0 5,0 0 4,0 0 1,0 0 0,0 0-10,0 0 0,0 0-9,0 0-5,0 0 2,0 0 0,0 0 6,0 0-9,0 0-3,0 0 7,0 0 31,0 0-17,0 0 9,0 0 12,0 0 19,0 0-20,0 0-4,0 0 5,0 0 9,0 0 9,0 0 8,0 0 8,0 0-3,0 0 27,0 0 11,0 0 2,0 0-17,0 0-2,0 0-18,0 0-10,0 0-9,0 0-3,0 0-12,0 0-6,0 0-12,0 0 1,0 0-1,0 0 0,0 0-7,0 0-10,0 0 0,0 0-4,0 0 5,0 0-3,0 0 9,0 0 4,0 0 6,0 0 7,0 0-2,0 0 0,0 0 4,0 0 6,0 0-5,0 0 2,0 0-1,0 0 2,0 0 10,0 0 1,0 0-1,0 0-2,0 0-3,0 0-9,14 11-3,-14-11-7,0 0-1,0 0 2,0 0 1,0 0-6,0 0 4,0 0-2,6 33 7,-6-33 3,0 0-9,0 0-6,0 0-8,0 0 3,0 0-6,0 0 4,-4 71-3,4-71 2,0 0 11,-19 144 7,9-113 7,3 1-4,1 1 6,-5-1-6,4 3-2,-3 2-2,4 1-10,-1 1-3,1-1-4,-2 0 4,4 4-4,0-4 1,-1-2 1,0 0 1,1-4 1,1-5-2,-1 1-3,1-3-3,1-4 2,-1 0 1,2-4-4,-3-1-6,3-5 0,0-1-4,-1-2-1,2-2 3,0-5-7,0 2-1,0-1 1,-1-1 2,2-1-4,-2 0 3,1 0 2,0 0-4,-2 0 4,2 0-4,0 0 4,0-1-1,-3 1 3,3 0-6,0-2-1,0 2-3,0 0-6,0-1-3,-2 1-10,1 0-11,-3-2-3,0 2-7,2-1-4,-2-2-6,-1 0-15,0 0-16,-1-1-11,2 0-25,-1-2-37,0 1-28,-2 0-39,2-2-41,-3-1-28,2-1-28,2 3-37,-3-3-4,2-2 9,2 0-13</inkml:trace>
  <inkml:trace contextRef="#ctx0" brushRef="#br0" timeOffset="477797.0603">11660 16653 600,'-1'-4'16,"16"4"15,-10-5 18,-8-2 9,1 2 24,-4 0-20,-1 0 35,-1 2-18,1-1-9,-3 1 1,-2-1-6,4 4-4,-5-3-14,3 2 32,0-1-30,1 1 30,-2 2-1,-1-1-3,4 3-5,-5-2 1,2 5-1,-4-3 3,4 5 6,-3-1-8,2 4-2,-1 2 9,-1 1 2,-1 4 0,0 0-6,0 4-5,-2-1-2,3 3 2,-7-1 7,3 3-11,0 1-9,1 0-3,1-1 1,-1-2-5,4 0-5,-1-2-1,3 2-14,1 0-6,2-1-3,1-2 0,4 3-7,0 1 0,2 2-4,3-1-3,2-3 1,3 1-1,2-4 5,3 1-1,2-3 0,2-1-3,2 0 2,1-2-4,1-1 4,3-2 2,-4-1-5,-1-4-1,-1 3 2,0-6 2,1 2-2,-1-2-2,-1-2 3,-1 0-3,4-2 4,-1 0 1,2-2 2,0 1 0,-1-3 0,-1 0 2,0-2-4,-2-1 3,2 0-1,-2-4-5,0 0-3,2-4-3,0 0 0,1-6-2,-4 0-4,6-5-7,-3-2 0,0-4-2,0-2 3,0 1-1,-2-1-5,-1 0 2,-2 2 3,-3 2-1,-4-1 0,-1 3-1,-4 1 1,-6 1 1,-2-1 3,-5 2-4,-3 0-1,-5 3 7,-2 1-3,-5 3 0,0 1 1,-1 0-2,-2 5 5,0 0 3,2 2-1,1 1-5,4 2-5,2 1 1,2-1-6,5 1-9,1 3-14,5-1-25,4 1-8,2-1-31,4 3-25,-2 1-28,3 0-12,0 3-24,1 2-1,1 1-7,-4 2-20,3-1 37,1 0 3,0 3-1,-1 2-2,1-3 4</inkml:trace>
  <inkml:trace contextRef="#ctx0" brushRef="#br0" timeOffset="478381.6998">12581 16696 592,'-3'-2'11,"2"-2"10,1-2 19,-4 0 18,3 2 27,-2 2-16,0-2 8,-1 3 17,0-2 7,1 3 1,-1-1-8,-1 1 3,-2-2-19,0-1 35,-1 1-1,0 0 2,-4 2-8,0-3 6,2 5-9,-4 0-4,3 2 10,-4 5-14,0-2 0,-3 5-6,1 0 8,-3 5-12,0-2 4,0 3-4,-2-2-8,0 4-4,3 0-1,1-2-14,-2 3-14,4 1 0,-1-2-6,6 3-12,1-2-7,-1 0-5,2 1-6,4-1 1,1 3-4,0-1-5,4 1-3,3 0 1,-2 1-3,7 1 0,1-2-5,4 0-1,1-1-4,2-5 0,2 3 2,2-3-5,1-2 1,-2-2 1,3-1 0,-1-3 2,2 0 5,-4-2 1,2-2-2,0-2 8,0 0-2,0-3 3,-2 1 1,-1-4 3,2-2-1,-3 1 1,3-4 4,-3-3-5,2-1 5,-2-4-4,3-5 1,-2-3-1,2-3 0,0-5-2,-3-1-2,-1-4 1,0 1-6,-5 2 0,0-2 7,-6 3-3,-2-1-4,-5 4 1,1 2 0,-7 4 1,2-2 3,-2 4-1,-2 1-5,0 5 2,0 2 2,0 3 3,-1 1-5,1 3-5,-3-1-8,-2 2 1,0 0-3,-1 0-15,-2 1-15,0-1-14,-1 0-16,2 0-21,0 1-11,2-2-25,0 3-18,3 0-3,2 2-13,2 1-15,1 0-2,2-3 9,5 4-3,2 1-6,2 1-11,4 1-19</inkml:trace>
  <inkml:trace contextRef="#ctx0" brushRef="#br0" timeOffset="479189.2013">13265 16581 1004,'-8'-10'19,"7"8"3,-3-8 14,8 5 30,-10 0 32,6 2 27,0-1 13,0 2 22,2 0-2,-2 0 3,0 2 3,-2-3-16,4 2-28,-2 2-20,0-1-8,0 4-3,-3-1 2,0 4 5,-3 1-3,1 3 0,-3 4 6,-1 2 9,-4 3 0,0 1-9,1 3-15,-4 0-12,2 4-10,-2-3-13,3 3-9,-4-1-9,4 2-2,0 1-12,0 0 0,-1-3 0,4 0 0,-1 4-4,0-1 1,2 2-6,2-4-4,1 3-5,0-3-2,1 2-5,2-2-4,1-3-3,1-2-2,1-5-2,-1-1 1,1-3 3,1-3 3,-1-2 3,1-3 3,-1-4 6,0 1 0,0-3 7,0 0-4,0-3 5,0 0-4,0-2 2,2-1-1,-1-1-5,4-5 6,1-2-4,0-2 2,3-7-1,7-2 0,2-7-3,7-2-3,6-3 0,9-1-2,4-2-1,0 1-3,6 0 1,-2 6-2,2 3 5,-5 2-1,-5 2 3,-4 5 1,-5 4-4,-6 3 9,-4 2-5,-4 2 4,-4 4 2,-4 1-3,-4 2 5,-2 0-3,-2 2 2,-1-2-2,0 3-2,-2-3 2,-1 2-10,-1-2 3,-2 3-5,-4-3-2,-1 4-3,-3 1 1,-5 2 2,-2 3-1,-1 4 9,-7 3 1,0 1 2,-2 4 0,0 4 2,-3 1 0,3 1-2,1 2 0,4 1-5,1-7-1,0 3 1,4-5 2,3 1 2,0-3 0,10-3-2,-2-4-1,4 0 3,1 0 3,2-2 1,3 0 1,2-2 1,0-2 3,2 2 3,-1 1 4,6 0-1,0-1-2,2 3 5,3 0-2,3 2 4,2 0 2,1 2 1,5-2 3,0 2 1,3 2-3,0-4 2,-2 2-1,0-3-6,1 0-7,-2 0-1,-3-1-6,-1-2 2,0-1-4,-4 0-11,-1-2-13,-3-1-13,-4 0-1,0-2-25,-4 1-21,-1-1-40,-3 0-35,1-1-51,-4 2-28,1-1-47,-3 2-33,4 0-37,-1-3-2,-3 4-27</inkml:trace>
  <inkml:trace contextRef="#ctx0" brushRef="#br0" timeOffset="479854.7956">14239 16380 600,'-9'-4'13,"19"1"21,-4-3 19,-6 2 31,-3-1-11,3 3 17,0 1 25,1-1 26,-1 0 4,0 0 6,0 1-4,0-1-4,0 1 20,0-1 17,-1 0-13,-2 2 5,2-3-3,-1 3-3,2-2-2,-3 1-8,3 1 7,0-1-29,-2-1 3,4 1-13,-2 2-8,-2-1-21,2 2-8,0 0-12,-2 3 0,1 3 16,-3 2-5,-1 6-11,-2 0 1,-2 8 7,0 0 3,-3 6 1,1-4-10,0 5-13,-1-2-8,1 0 17,-1 2 1,1-2-2,1 0-8,-1 2-9,0 1-2,3 0-2,-3 5-7,0-2-19,3 0-9,-3-1-9,5-2 3,-7 5 1,5-2-4,0 0-3,-2 0-1,1 0-3,-1 1 1,2 1-4,-3-2-2,4-2 1,1-4-7,-6 0 0,3-2 2,2-4 1,-1-1-7,0-3-1,2-4-7,1-1-6,-1-2-10,1-4-3,1-1-4,0-2-9,1-1-2,0-3-13,1-1-3,-2-1-7,1-1-5,-2-2-19,0 1-24,0-3-27,-1 2-27,1-3-37,0 2-33,1 0-49,-3-2-15,4 2-23,-1 2-18,1-3-18,4-2 18,-1 2 8</inkml:trace>
  <inkml:trace contextRef="#ctx0" brushRef="#br0" timeOffset="480329.8338">14783 16518 1078,'3'-6'26,"-9"2"-19,9 2 21,1-3 30,-8 4 27,4-1 20,0 2 23,0-1 2,0 1-8,0 0 28,-1-2-5,5 2-28,-4 2-6,1-2-4,-1 4-12,-4-1 17,1 4-1,0-2 10,0 5-3,-3 1 12,0 1 0,-3 0-8,2 2 0,-1 3-17,0-1-2,-5 5-5,0-4-3,0 7-12,-2-3-15,3 4-4,-7 2-13,1 1 4,2 3-16,-2 0-6,1 4-5,-4-4 5,3 5-6,-2 1-5,4 1 5,-2 0-7,1 0 7,4-1-11,-3 0-5,4 0-7,1-3 4,1-3 2,3-3-3,-2-1 0,1-5-5,3-3 2,1 0-4,-1-5-1,1 1-7,0-3 0,0-2-8,3-1 2,-4 0-8,3-3-5,0-1-1,-1-1-2,2-1 3,-4-1-1,3-2-3,4 0-11,-4 0-16,1-1-2,1 1-24,-4-1-33,4 0-40,0-1-34,-3-1-40,-2 1-32,4 0-27,-2 2-35,1-3-16,2-2 14,-4 1-12</inkml:trace>
  <inkml:trace contextRef="#ctx0" brushRef="#br0" timeOffset="481018.7392">15400 16520 783,'-10'-8'19,"10"4"16,6-7 39,-8 5-13,2 2 18,0 2 15,0 0 12,0 2 8,0 0-4,-4 1-3,4 2-21,-4 0 17,0 2-10,-5 2-1,1 3-3,-5 3-8,-3 2-6,-2 1-14,-4 2-14,2 0-6,-2 0-6,1 1-9,3-4-8,0 0-2,1-1-7,3 0 1,2-2 1,1 2 2,1-1 3,2 1-4,-1 0 3,1 0 5,2 0 1,0 2 4,0-2 1,-1 0 1,5 0-5,0-3 0,0 0 3,2-1-1,0-1 1,4-1 15,-2-2 10,5 2 6,-2-5 17,3 1 11,1-1 7,7-3 15,-2 2 5,6-4-8,2 4-17,-3-5 2,7 6 2,-2-6-7,1 6-3,-2-1-13,-5 4-7,2-2-6,-4 2 3,1 2-8,-3 0-14,-1 4-4,-2-5-10,-1 1 4,-1 2-2,0 0-6,-2 3 3,-2-2-5,3 2 1,-2 2-2,-3 5 3,1 2-8,-1-1-2,-1 2 7,1-1-6,-3 2-1,0-1 0,-3 1 2,1 1-5,-3-1 3,0-2 0,-3-1-7,-2 0 4,-1 0 2,-4-1-3,3-2-10,-2-2 3,-5-1-5,-1 1-1,0-4 1,-2 1-3,-2-3-8,0-2-3,-4 1-1,1-5-3,-3 0 0,0-1 0,-4-3-1,3-1-5,-1-2 7,2 0 3,2 0 6,4-1-1,5 1 0,2-1-6,5 2 0,3-1-3,3 1-3,3 0-3,0 2-3,2-1 3,-2 0-4,2-2 3,-2 2-2,1-3-6,-1 1-9,0 0-11,-1 0-15,0-1-13,3 0-28,-3 0-10,3-1-34,1 2-17,-1-1-21,1 0-15,-3 0-21,2 1-20,1-2 6,0 1-29,0 3-14</inkml:trace>
  <inkml:trace contextRef="#ctx0" brushRef="#br0" timeOffset="481388.1364">15434 16540 584,'0'-2'17,"-6"-1"16,7 1 22,-4-1 6,2 1 15,0 0-12,1 1 42,-4 0-21,4 3 2,0-3-4,0 4-16,0-3 7,0 2 2,0-2 16,0 2-34,0-1 31,4-4-16,-3 5-6,0-5 6,2 4-4,-1-1-8,5 2 3,0-1-4,3 2-6,0-1-6,5 0-4,2 1-11,4 0-8,2 0-11,6-1-9,2-1-12,1 2-24,1-2-20,3 0-16,3 1-35,0-2-24,3 1-31,2-5-36,-1-1 0,1 0-10,-3-1-10,1 2-11</inkml:trace>
  <inkml:trace contextRef="#ctx0" brushRef="#br0" timeOffset="481911.2321">16251 16600 938,'-8'-2'20,"3"2"33,-2-4-2,2 2 26,1-2 33,-1 2 23,1-3 7,-1 2 18,-2-1-1,2 0-20,-3 2 13,2-2-5,-1 1-27,-2 3-13,0-1 2,-3 5-8,-1 0-1,-1 3-8,-3 1-6,-3 4-9,-1 2 4,-2 3-2,-4 1-4,2 2 0,-5 2-10,0 1-2,0 2 2,-3 2-13,7 0-4,0 1-6,1 1-4,2 2-9,2-4-6,1 3-4,6 1-7,1 2 2,0 1-8,0-2 0,4 1 1,1-1-5,5 3 0,2 0-1,4-4-1,-2-4 0,8 1-1,1-3-1,2-1-4,2-4 3,0 0-5,-3-6 5,0 0 2,4-3-1,-1 0 3,1-5 2,0-2 3,1-1 7,4-2-3,3-2 2,1-5-5,2-1 1,1-5 1,3-4-4,2-2 1,0-6-6,3-3 5,1-5-3,-4-4 0,0-3 0,-2-1-3,-3-2 2,-3 2-3,-5-1 0,-4 4-3,-4 0-1,-6 3-4,-5 3-1,-5 4 1,-8 1-4,-4-3 1,-5 6-1,-5 0 3,1 2 1,-4 2 8,2 1-4,1 2 0,-2 0-3,4 4-2,4 2-3,-1-2 0,5 3-8,1 0-5,2 2-4,0-1-2,6 3-7,-1-2-11,3 2-18,0 2-24,3 0-35,3 0-18,-1 2-26,2 2-16,-1 1-11,-1 2-3,2-1-18,6 1 9,-3-1 34,0 1-18,4 2-4,-3-2-19</inkml:trace>
  <inkml:trace contextRef="#ctx0" brushRef="#br0" timeOffset="482618.8844">16658 16612 848,'-3'-4'28,"1"-4"37,4 3 2,1-2 20,-3 2 40,1 0 22,1 0 15,-1 1 20,1 0-15,-2 2-11,0-2 16,0 2-7,0 1-21,0 0-10,0 2-7,0-1-20,-2 1-3,2-2-17,-1 2-16,1 1-10,0-2-9,-2 2-3,1 2 9,0 1 7,-1 3 0,1 4-5,-2-2 1,1 5 6,-5 2 3,0 4-1,1-1-9,0 3-7,-3 0-11,0 2 3,1 3-3,-1 0-10,0 1-13,-1 1-6,4 0-11,-4-2 6,5 3-5,-4-3 1,4 5-2,-1-5-1,0 1-3,3-1-3,1 1 3,-3 0-8,4-2 4,-1-3-11,2-3 1,0-4-5,0-2 3,0-1 2,0-4-3,-1-3 5,2-3-1,-1-1 9,0-2 4,2 1 2,-2-4 3,1 0-1,0-3 4,3 0 1,0-5-2,0-1-3,4-3-4,1-5 2,7-3-2,3-4-1,3-6-2,8 1 1,6-5-5,4-1-2,6-4-2,-1 5 0,3-2 0,-1 5-1,-2 2-2,-2 2-1,-7 4 5,-2 3-2,-9 6 8,-3 0-2,-5 3 1,-3 2 4,-4 2-2,-2 0-1,-4 1 2,-3-1 1,2 4-2,-1-2-1,-2 1 0,0-1-4,-5 3-2,2 1-2,-1 0-6,0 0 3,-4 3-3,2 0 3,-6 4-2,0 4 3,-3 3 6,-1 1 5,-4 7 3,-1-1 2,-2 7-2,-3 1 2,-1 3 4,-2 1-2,1 2-1,4-4-2,-2-1-2,4-2 5,2 0 0,1-3-3,5-1-1,4-6 3,-2 1 0,6-1 0,-1 0 1,3-2-6,1-2 5,2-2 2,1-2 6,1 3 8,2-4 6,1 2 8,4 0 8,1 2 0,3 0 2,2 1-3,6 2-1,1-1-8,2 2 1,3 0-5,3 2-1,2-2 8,5 0-2,0-1 0,2 1 2,-3-2-2,-2 3-10,5-3 0,-3 1-11,0-2-9,-5 3-5,0-3-10,-8-1-16,4 1-6,-5-5-6,-4 1-12,-5-3-25,-3-1-9,-4-3-40,-5 0-38,0 0-68,-1-6-42,-4 2-56,-7-1-48,4-4-31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16:06.48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2389 5813 204,'0'0'21,"-72"6"7,72-6 0,0 0 9,0 0 5,0 0-10,0 0 0,0 0 10,0 0 7,-55 3-4,55-3-7,0 0-3,0 0 2,0 0 18,0 0-10,0 0-2,0 0-10,-43-4 3,43 4 2,0 0 8,0 0-11,0 0 10,-35-5-5,35 5-13,0 0 3,0 0-4,0 0-8,0 0 9,-30-3 14,30 3-11,0 0-47,0 0-3,-16 6-2,16-6 40,0 0-50,0 0 50,0 0 2,0 0 6,0 0 5,0 0 11,0 0 20,0 0-2,0 0-3,0 0-4,0 0 2,0 0-2,0 0-3,0 0-14,0 0-16,0 0 10,0 0-14,73-42 0,-65 41-10,1-1-7,-2-1 2,2 3 2,0-1-3,3 1 0,-1-2 1,4 0 1,-3 0 0,2 1 6,-2-2-1,3 0-5,-1 2 9,-2-2 1,0 2 0,-1-2-1,3 1 1,-1-1 0,1 0 0,1 1-2,-1-2-4,1 2 0,0 0-9,-2-1 8,4 2-6,-4-2 0,1 2-1,2 0 4,1 1 1,0-3-4,0 0 7,3 2-3,-2-2 2,1 1-2,1-1 0,0 2 2,-5-3-7,1 0 9,0 1-4,-1-1-2,0 0 3,2 1 1,-6 0 1,2 0 3,1 2 3,1-2-8,-3-1 1,2 1 2,-1 3-2,3-1-2,-2-2-5,2 0-2,-1 2 2,4-1-1,-2 1 6,1 0-6,-2-1 1,4 1 0,-1 1 5,-2-3-5,2 1 0,1 1-2,-1 0 3,3-1 2,-2 1 3,1-2-1,2 1-6,-2 0 4,0-1 0,-1 3 5,0-1-5,-4-2 0,-1 2-4,-1-1 4,-5 2 3,3-1-4,-2 1 0,0 0 5,1 0-6,0-1 0,1 2 3,1-2-6,-2 1 2,2 0 0,1 0 1,2 1-5,-3-1 6,4 0-1,0 0 1,5 0 3,-2 0-3,0 0 5,2 0 1,-3-1-2,-2 1-6,0 0 3,0 0-1,-3-2 1,-2 2 8,1-1-3,-1 1-2,0-1 0,2 0 7,-5 1 0,5-1-6,-3-1 2,-3 1-4,2 1-1,-3 0 3,-1 0-4,3 0-3,-2-2 2,-1 2 4,2 0-7,4 0 0,2 0 5,1-1-6,3 0 7,0-1 1,3 2-8,-3 2 2,3-2 6,-2 0-4,-2 0 2,-4 0 0,2 1 0,-7-1-1,4 0 3,-2 1-4,-3-1 5,1 2 1,-2-2-10,0 1 7,0-1-8,-1 2 4,-1-2 3,-2 1-5,-1-1-2,1 0 4,0 0 7,0 0-11,-2 0 9,3 0-4,-2 0-4,1 0 9,0 1-4,0-1-3,-2 0-4,2 0 10,-2 1-4,4-1 0,-3 0 3,-2 0 1,2 1-6,3-1-1,-4 0 4,0 0-4,0 2 5,0-2-1,0 0-2,0 0-5,0 0 8,0 0 5,-4 0-8,3 0 3,1 0-3,0 0-2,0 0 3,0 0 1,0 0-2,0 0-5,0 0 9,0 0-4,0 0 0,0 1 0,0-2 1,0 1-1,0 0 14,0 0-9,0 0-3,0 0 6,0 0 13,0 0 3,0 0-5,0 0-1,0 0 1,0 0 1,0 0 0,0 0 2,0 0-3,0 0 0,0 0-21,0 0-15,0 0 18,0 0 17,0 0-28,0 0 22,0 0 10,0 0-7,0 0 0,0 0 2,0 0-15,-23 0-14,0 1 8,23-1 25,0 0-18,-17-1 3,0 1-13,17 0 8,0 0-8,0 0 8,0 0-5,0 0-17,0 0-4,0 0 8,0 0-10,0 0-20,0 0-14,0 0-21,0 0-29,0 0-37,0 0-33,0 0-15,0 0-44</inkml:trace>
  <inkml:trace contextRef="#ctx0" brushRef="#br0" timeOffset="9495.4199">9073 2407 412,'-8'-56'8,"8"56"20,0 0 16,0 0 13,0 0 12,0 0 5,0 0 21,0 0-22,3-58 28,-3 58-42,0 0 35,0 0-45,0 0-3,0 0 1,0 0-15,0 0 28,13-39-31,-13 39 37,0 0-39,0 0 37,0 0 2,0 0 5,0 0 1,0 0 0,48-47 5,-48 47-1,0 0-7,0 0-1,0 0-3,0 0 3,0 0 4,0 0 3,41-11-8,-41 11-9,54-12-6,-46 12 4,-1 0 0,0 0-11,3 1-3,-2-1-4,-1 4 2,0-1 2,1 3-2,1 5-4,1 0-3,-4 4-4,5 5-3,-3 5-4,1-2-1,-2 8 5,1 1 5,-5 3-5,4 2-2,-4-1 0,0 0-2,0-2-2,-1 1-2,-2-2-10,0-4-6,0-2 4,-2-1-5,0-3 1,1-1-2,-2-1-1,1-5 0,0 0 1,1-5 1,-4 2 3,2-4-3,-1-1 0,0-2 1,3-1 2,-2-1 1,1-1 3,2-3-2,-1 0 1,-1-4 2,2 1 0,-2-3 1,1-2 1,0-1 2,-1 1 1,2-6 3,-1 0 5,2 0 6,2-2 1,0-1-5,2-1 0,3-3-2,-1 0-2,3-3-4,5 1-5,-2 0-7,2-4 0,0 0 0,1 0 0,3 1 1,-1-1-5,1-1 3,1-1 0,1 3-2,0-2 0,0 3 5,0 0-1,-2 2-4,-1 4 5,1 3-2,-4 3 0,0-1 0,0 4-4,-1 2-2,-3 4 1,2 1-1,1 3 2,-3 1 2,1 2 3,-2 5-2,0 0 6,2 2 1,0 4-2,-5 3 1,3 2 2,-4 0-5,3 4 0,-3 3 3,3 0-1,-5 1 1,1 0 5,1 0-4,0 2-3,0-3 2,1 0-2,-1-1 1,-3-2 0,3-1-4,-4 0-1,4-2 7,-1 0-4,-2 1 9,2-4 4,-1 4 1,1-3-6,0-2 6,0 1-1,0-2-7,-1 2 6,1-5-10,-1 1-5,-2-3 2,0 1 12,2 1-1,-2-2 0,0-2 3,-2 2-5,2-1 3,-2-1 0,0-3-5,0 1-6,0-3 1,1-2 3,1 2-2,-2 0 16,0-3-9,5 0 8,-4 0 2,4 0-5,-2 0-1,0 0 2,1 0-4,2 0-10,-3-3 3,-2 3-7,0 0-4,-1-3-9,3 2-14,-6-1-22,6 0-28,-8-3-42,3 3-39,1-3-54,-3 0-76,-2-1-49,4 3-63,2-4-25,2 1-39</inkml:trace>
  <inkml:trace contextRef="#ctx0" brushRef="#br0" timeOffset="10209.9958">10817 2501 552,'0'0'46,"0"0"10,0 0 3,0 0 17,-64-9-18,64 9 43,0 0-22,0 0-5,0 0 3,0 0-14,0 0 0,0 0 3,-56 0 33,56 0-41,0 0 37,0 0-1,0 0-10,0 0 8,0 0 11,0 0-11,-44 6-9,44-6 21,0 0-10,0 0-4,0 0 0,0 0-7,0 0-3,0 0 2,-28 8 2,28-8-24,0 0 4,0 0 5,0 0 0,0 0-4,0 0-4,0 0 1,-15 4 1,15-4 8,0 0 1,0 0-11,0 0-3,0 0 2,0 0 1,0 0-7,43-7-1,-43 7-10,0 0-6,0 0 0,179-29-7,-139 22-5,-3 0-8,2 0-4,-2 3-9,1-2 5,-4 1-4,-1 2-2,-3-2 0,0 2-3,-4-1 1,-4 2-2,-3 2 5,-4-3-3,0 2-1,-4 1 4,-1-2 2,-1 2-2,-4 0-4,1 0 5,-2 0-6,2 0 5,-3 0-4,-1 0-4,-2 2 0,0-2-6,0 0-12,0 1-17,-2 0-2,0-2-14,-2 2-14,4-1-21,0 0-31,-3 0-25,2 2-21,0-2-20,1 2-39,0 2-28,0 0-27,0 0-22,-2 0 18,2 3-31</inkml:trace>
  <inkml:trace contextRef="#ctx0" brushRef="#br0" timeOffset="10768.1218">12238 2123 816,'0'-17'34,"-3"11"43,7 0-25,-4-3 29,0-1 22,-2 0 23,2 1 19,-2 1 11,-1 0-18,2 2-13,-2-4 55,1 6-13,0 1 2,0-1-6,0 3-6,-2-1 5,3 2 1,-2-1-8,2 0-18,-2-2-8,6 0-2,-3 3 0,2-4-5,0 2-11,-1 2-1,4 0-3,-4 0-8,1 2-3,-1-1-17,-1-1-13,1 3-3,-1-3 1,2 0-12,-4 1-11,2-1-1,2 0-4,-2 2-5,0-1-2,0 2 11,0 0 20,3 5 7,-3-1 5,1 4-2,-1 4 9,0 4 4,0 3 4,0-2-4,3 6-25,-3 0-1,0 4-7,2 6-3,-2 1-7,0 2-27,0 2 18,0 2-37,1 3 25,-1 0-35,1-3 19,-1-2-23,3 0 20,0 1 1,-1-5 1,2-2 3,0 2-3,-1-3-2,0-3 3,3-1 0,-4-2 0,1-3 1,0-3-3,-1-2-2,1-2-1,-1-3 2,0-1-7,-1-2 23,0 0-32,1-5 2,-2 0-37,0-1 20,0-3-42,0 3-8,-2-6-42,1 2-27,0-4-39,-3 1-37,-4-4-33,-6 2-39,3-1-36,-1-3-34,-3 0-17,0 5-43,0-7-14,3 4 11,4-5 10</inkml:trace>
  <inkml:trace contextRef="#ctx0" brushRef="#br0" timeOffset="11269.395">12243 2273 576,'-2'-9'16,"-2"0"23,4-2 23,-5 2 24,1 0-18,0 1 51,2 0-32,2 1 24,0 2-9,4 1-8,-2-1-4,7 1-17,-3 0 36,3 1-48,2-4 49,1 2-6,1-3 6,1 2-3,-1-4 2,4 1 1,-3 0-12,2 2 6,0-1-1,1 1-8,0 0-9,0 0-4,2 0-22,0-1 1,2 3 2,-2 0-3,2-1-19,2 2-1,-1 2 0,1 0-8,0 2 5,-2 4-7,3 0-8,-2 2-3,0 3 5,-1 0-7,-4 2-8,1 1 4,-2 2-6,-1 1 1,-3-3-3,0 2-3,-3 1 1,-4 3-3,0 0 5,1 2-3,-6 2 1,0 2-3,-4 5 6,-2 0 3,0 0-2,-6 0 2,-5-2 3,-4 0-2,2-1 2,-10-3 2,2-1-5,-6-1-5,-4-3 0,1-3 3,-2 1-13,-2-4 1,2-2-7,0 0-5,0-3-9,4-2-10,3-1-17,2-2-16,4 2-22,7-6-18,0 0-31,5 0-10,-2-2-17,5-1-12,0 0-17,2-3-37,0 0-13,4-3 1,0 1-24</inkml:trace>
  <inkml:trace contextRef="#ctx0" brushRef="#br0" timeOffset="11782.2509">13428 2401 856,'-7'-3'29,"-2"-1"20,7 1-18,-7 0 58,0-2-35,-2 4 22,2-1 6,-1 2 13,-1-2-18,-1 2-8,-1 2 28,-1-2-46,4 2 42,0-1-13,0 1 1,2 1 0,-1-2-7,4 2-3,1-3-7,0 2-6,1 1-11,3-3 4,0 1 4,1 2 0,-1-3-2,2 0-1,-2 1 0,4-2 0,-3 1 17,0 0 5,2 0-6,1 0 5,5 0 7,-1 0 1,9-3 1,1 3-4,5-1-13,5-2-14,3 1-7,3-1-14,3-1-13,-2-1-6,1 2-4,0-1-1,-4 0 0,2 1-1,-3 0 0,-2 3-4,-3-3 3,0 3 0,-2 0 1,-2-1-2,-1 1-3,-5 0 0,-2 0-3,-4 0 7,-2 1 0,1-1-4,-5 0-3,-3 0-7,-1 0 0,0 0-16,-1 0-6,1 0-22,-1 0-23,-1 3-22,1-3-37,-1 0-25,-2 0-27,3 3-17,-3-2-25,-2 1-18,1-4-24,0 2 12,-2 2-18</inkml:trace>
  <inkml:trace contextRef="#ctx0" brushRef="#br0" timeOffset="12424.4007">14531 2076 1408,'-7'-4'-21,"3"8"39,-4-5 34,8-2 27,-2 3 10,2-3 25,0 2 11,0 2 8,0-1 43,2-1-29,-1 2-31,-1 2-25,3-3-4,-3 0-25,0 0-9,1 3-4,-1-3-23,0 3 1,-1 0 5,1 4 12,-3 0-6,3 4 6,0 1-1,0 1-4,-1 1 2,2 0-8,-1 2-11,3-2-12,-2 6 0,-1-3-2,0 2-3,4 3 0,-3 0-2,1 2-1,-1-3 3,0 1 3,0-4-5,-1-1 0,3-6 1,-3 1 3,0-3-5,-3-1 3,2-4 2,1-1-6,0 1 8,-1-4-1,1 0-1,-1 0 5,-1 0 11,2-3 3,-1 2 8,1 1 17,1-3 1,-1 1-2,2-4-1,-1 0-4,-1-4-8,0 0-5,2-3-12,-2-6-11,3-1-9,-2-4 3,2 0 1,0-1-4,6 3 3,-3 0-5,3 3 4,3-2-9,0 3 6,3-1-2,4 4-1,-1 1 0,1-3 0,0 2 3,0 1-5,0 2 4,-1 4-5,1 1 2,-1 0-1,1 5 5,-3 2-2,2-3-1,-2 6 3,2-1-2,0 3 3,1 1-4,0 2 6,-2 0-2,4 4-3,-1 3 4,2-2-2,-4 3 5,4-2 0,-2 2 0,-2 3-3,-2-1 0,-2 1 6,0 1-3,1-1 1,-5 0-3,-2 1-1,1 0-1,-2-2 4,-1-3 0,-2 2-8,0-6 7,0 1 0,1-1 1,-2-3 1,-2 1 2,2-2-5,-2 1 0,0-4 6,3 2-10,-3-2 4,1 0-4,-1-1 1,2-1 0,-2-1-9,0 1-22,2-2-33,-3 1-51,4-1-55,-4 2-63,-4-2-64,4 1-71,0-1-44</inkml:trace>
  <inkml:trace contextRef="#ctx0" brushRef="#br0" timeOffset="15631.6375">9814 3659 536,'5'-2'8,"-10"-2"2,12 1 19,-6 3 28,-1 0 3,0-2 18,-1 0-31,1 0 46,0 1-33,0 1 47,0-2-66,0 2 38,0 0-47,0 0-9,1 0 33,0 0-46,1 0 29,-2-3-49,1 3 47,-1-1-66,0 1 43,0 1-4,0-1-1,1 0-3,-1-1 1,0 2-2,0-2 0,0 1 5,0 0-2,1 0-3,-1 0-6,0 0 3,0 1-1,0-2 3,0 2-4,0 2 3,2-3 3,-2 0 0,0 0 14,0-3 7,0 3 3,1 0 3,-1-1 11,-1 1-5,1 0 4,0 0 2,0 0-1,0 0-6,0 0-3,0 0-5,0 0-6,0 0 7,0 0-7,0 0 0,0 0-4,0 0 1,0 0 1,0 0 1,0 0 9,0 0-7,0 0 7,0 0-1,0 0 2,0 0 5,0 0 9,0 0 9,0 0-4,0 0 1,0 0-3,0 0 9,0 0 0,0 0 2,0 0-9,0 0 0,0 0-4,0 0-1,0 0 1,0 0-4,0 0 0,0 0-9,0 0 2,0 0-3,0 0 4,0 0 2,0 0 1,0 0-2,0 0-4,0 0 2,0 0-2,0 0-2,0 0-1,0 0 4,0 0-7,0 0 0,0 0-5,0 0-2,0 0 2,0 0-1,0 0-7,0 0 2,0 0 8,0 0 8,0 0 12,0 0-3,0 0 5,0 0-5,0 0 3,0 0-2,9 33-5,-9-33-9,0 0-2,16 85 8,-15-66-4,0 0-1,1 4 2,-2-1-3,-2 2-1,1 1-2,1 2-3,-1 2-8,-1-2-5,0 2 3,-2 0-4,1-1 0,2 0-1,-3-1-2,4-3-1,-4-1-6,0-1 4,4-3-4,-1 0 0,-1-1 2,2-4-5,0 0 3,-1-1-3,1-1 4,0 0-5,-1-2 7,1-1-3,0 1 0,1-4 3,-1 0 0,0-1-2,0-5-17,4 17 9,30 1 16,91 9 8,-106-26-14,7-4-3,-3 3-6,1-2 7,1 0-4,1 2-4,-4-1 2,3-1-17,-6-1-10,2 3-5,-4-2-16,-5-1-32,-1 2-23,-3-2-29,0 3-29,-4-2-34,0 0-38,-3-3-41,-2 4-32,-3-4-19,4 0-34,0-2 6</inkml:trace>
  <inkml:trace contextRef="#ctx0" brushRef="#br0" timeOffset="15993.3704">9868 4074 671,'-3'0'25,"10"0"17,-10 0 37,6 0-26,-6 0 51,6 0-21,-3 0 12,2 0 6,-2-1-11,5 1-6,-2-3-31,4-1 30,2 0-46,1-1 24,1 0-13,3-2-2,-2 1-13,3-1-17,1 0-1,7 0-2,2-1-8,5-2-6,3 1 2,2-2 1,3 1 0,2-1-2,-1 2 0,-7 0-5,-8 3 3,-5 0-3,-5 2-18,-7 3-21,-6 1-47,-2-3-32,-3 0-21,-3 2-36,-7-2-42</inkml:trace>
  <inkml:trace contextRef="#ctx0" brushRef="#br0" timeOffset="16224.0344">9861 3735 832,'-9'-15'21,"6"2"31,-4-3-18,4 4 62,3-1-28,0 2 9,0 3 10,0-1 11,0 5-14,3-4-21,1 3 18,1-2-53,-1 2 30,2-1-5,5-2-8,0 1-5,4-1-9,0-4-9,1 2 1,2-3-7,4 2-5,3-1-3,4 0-6,1 2-3,4 1 1,-2-4-2,5 6-1,1-2-1,-4 2-13,-2-1-10,2 4-27,-4-2-39,-1 4-35,-7-1-9,0 1-54,-5 4-36</inkml:trace>
  <inkml:trace contextRef="#ctx0" brushRef="#br0" timeOffset="16740.5052">11230 4138 848,'-9'0'25,"1"1"26,4 0-15,-4-1 23,-1-1 23,1 1 10,3 0 25,-1 0 13,-3 1-8,4-1-13,-1-1 36,-3 1-12,0-1 1,1 1 11,-2 1-9,3-1 8,0 1-4,2-1 1,5 0-11,0 0-8,0 0-15,0 0-19,0 0-10,0 0-14,0 0-7,0 0-8,0 0-11,0 0-5,0 0-4,0 0 3,0 0-5,0 0-5,0 0-5,65-10 7,-65 10-3,222-30-14,-182 24-5,-3 3-4,1 0 1,-3 0 3,1 2-2,-1 1 4,1-3-3,-5 3-2,-5-3-4,-1 3 7,-8 0 1,-3 0-3,-3 0-1,-6 0-11,0 0-9,-5 0-15,2 0-14,-4 3-32,2-6-42,-1 3-34,4 0-35,-3 0-41,2-1-43,1 0-49,1-1-8,-1 1-48</inkml:trace>
  <inkml:trace contextRef="#ctx0" brushRef="#br0" timeOffset="17110.2762">12389 3693 1617,'0'-8'43,"-2"2"39,6-3 49,-6 6 50,0 0 34,-2 0 25,3-1 27,-3 0 8,1 1-11,2 1-25,-1-2-40,1 1-29,2 0-19,2 0-19,-1 2-26,-1 1-8,-1 0-32,0 0-10,4 0-12,-3 1-23,-1 1-10,0-1-10,0 2 3,0 4-1,1 4 2,2 2-4,-2 3 3,2 5 5,-1 4-5,3 3 6,-2 1-2,1 3-1,3-1-1,-3-2 2,2 2-2,-1-2-6,-1 0 6,2-2-5,0-1 1,-1-2 1,-1 0 0,1-4-11,0 0 3,-2-3-5,1-4-29,0 1-20,-1-4-15,0-3-40,0-3-23,-3 2-27,1-3-40,2-2-32,-3 0-21,0 1-35,-3-1-41,-1-4-38,1 1-19</inkml:trace>
  <inkml:trace contextRef="#ctx0" brushRef="#br0" timeOffset="17741.8868">12299 3641 1045,'-6'-7'41,"-2"0"-14,16-4 33,-8 4 28,1 0 13,3 0 11,-1-2 6,2 0 6,3-2-25,-1 0 34,1-1-22,1 1-22,1-1-8,4 1 1,-1-2 1,1 1-3,-1 1-17,3 2-20,1-2-10,3 1-2,-1 4-6,-1-1-13,2 4-9,0-1-2,-3 1 6,3 3-7,-2 0 4,-2 5-8,0 0 7,1 1-1,-1 4 4,0 3-7,0 2 1,-1 4 1,-4-2-9,2 4-10,-6-1-14,2 4-3,-5-1-1,-3 0 1,1-3-10,-2 1 3,-3-1 0,-2 0 20,-3-1 4,2-1 6,-4-1-3,1 0 4,1-2 7,-3 0 2,2 0 7,0 1-4,-1-5 4,4 1-4,-2-2 11,2-3 1,0-1-4,1 0 9,2-3 14,1 0 14,-1-2 3,1 1 10,2-1 17,0-1 6,2 1 8,-2-1 0,0 0-1,4 0-14,-1 0 1,-2 0-4,2 0-18,0 0 0,4 0-2,-2 0 6,4 0-6,5 3-2,2-1-1,5 1-6,3 1-3,0 1-7,0-1-9,1 3-9,-4 2-7,-6-2-2,3 4 0,-6-1-2,3 1 1,-4 3-2,4 0 4,-3 3-3,4 1 1,0-2-1,0 2 0,-5 0 1,0 1-2,-2 0 4,-3-2 0,-3 0 1,-3 1-3,-1 1 5,-4-3 1,-1 3-2,-4-3 10,-1 0-5,-7-1 1,3-1-4,-2-2 4,2 0-6,-3-2 0,2-3-7,-2 0-10,-1-2-8,3 1-10,-1-4-14,-3 1-40,-3-3-40,2 0-50,-4-2-38,4-1-37,-3-2-31,0 3-40,1-5-28,0-3 16,4 2-10</inkml:trace>
  <inkml:trace contextRef="#ctx0" brushRef="#br0" timeOffset="18147.6352">13553 3993 872,'-12'3'26,"2"-1"29,5-1-22,-6-1 16,7 1 31,-1-2 20,2 1 20,2 0 17,1 0-17,-1 0-18,2-1 30,-1 1-3,1-2-23,2 2-16,1 0-16,0-1-16,0-1-1,4 2-7,-2-2-2,6 2-8,2-3-2,5-1-5,1 2-3,5 0-1,4-1-5,4 1-1,3-1-6,2 1-5,1-1-4,0 2 3,2-2-5,-3 2 7,0-1-12,-3 1 5,-4 0-1,-2-1-7,-3 1 3,-4 1 0,-3-2 2,-3 2-7,-5 0 10,0 0-5,-3 0 0,-4-1 5,-1 1-13,-2-2-33,-2 2-29,-1 0-21,1-2-31,-2 2-42,1 0-34,-2 0-46,4 0-27,0 0-25</inkml:trace>
  <inkml:trace contextRef="#ctx0" brushRef="#br0" timeOffset="18916.1627">15163 3733 1045,'0'0'40,"0"0"-21,0 0 34,69-51 23,-69 51 17,0 0 7,0 0 20,0 0 3,0 0-31,28-53 38,-26 48-21,-2 5-14,0 0-4,0 0 9,0 0-8,0 0 3,0 0-11,0 0-18,0 0-7,0 0-10,0 0-9,0 0-15,0 0-5,0 0 9,0 0-12,-25 24 8,-15 35-22,36-53-5,4-6 27,0 0-6,0 0 6,0 0 7,0 0-2,0 0 8,0 0 7,0 0 5,0 0-11,0 0 2,25-47-5,-25 47-1,0 0-2,19-86 1,-17 60-7,1 1-5,-6 1 14,0 1-2,-1 5 3,-1 0-6,-6 2-2,0 2-5,-4 2-3,0 3 1,0-1-17,-3 3 6,0-1-9,-3 1 0,0 1-1,-1 2 0,0 3 2,-2-1-2,2 4 1,-1-1-5,1 1 0,-1 2-1,2-1 0,-1 2 4,1 3 0,-3 1-4,0-2 8,-1 2-8,-1 3 11,-1 1 1,1 1 0,1 4 1,-2-1-2,2 5 2,4 2-2,-2-1 5,3 2-10,3 2 6,-2-4-2,4 2-9,0-1 2,4 0 2,-1-1 1,3 2-1,4 0 2,2 2-5,3-4 5,3 2 4,-1 3-1,7-2 1,2 2 1,-1-1-2,4-2 1,2 1-3,0-2 0,2-1-1,2-1-1,0-2 1,3 0-2,0-2 4,3-1 0,2 0 5,2-3-2,-2 0-3,4-3 5,0-1-1,-2-1 4,2-2 2,0-1 0,-2-1 1,0 0-2,2-3 3,-4 2 0,1-1-5,-4-3 5,1 3-6,0-3 0,-4 2-2,-1-2 5,-4 1 0,0-1-3,-3 1 1,-1-1-9,-2 0 4,-3 1-2,1-1-1,-3 2-2,2-2-1,-4 0-2,0 1-1,2-1-18,-3 0-21,0 2-27,-3-2-24,1 3-35,-2-3-44,-1 0-45,1 0-54,-3 1-33,-5 2-59,0-1-44</inkml:trace>
  <inkml:trace contextRef="#ctx0" brushRef="#br0" timeOffset="27795.984">10118 5602 703,'0'0'22,"0"0"13,0 0 26,-8-38-16,8 38 69,0 0-32,0 0 14,0 0 10,0 0-7,0 0 7,0 0-14,-32-53 32,32 53-53,0 0 46,0 0-10,0 0 4,0 0-8,0 0 0,0 0 0,-21-18-10,21 18-3,0 0 3,0 0 3,0 0-7,0 0-2,0 0-16,0 0-11,-44-3 0,44 3-10,-72 10-18,55-2-4,-1 1-7,-1 2-5,1 0-5,1 3 0,-1-1-5,1 4-3,1-1-1,1 3 1,-1 2 1,3 3 0,-1 0 1,2 1-4,0 1 2,1-1-2,4 1 2,0-1-4,3-6-1,0 2 2,1-1-7,6-1 1,-2-2-1,4 2-4,-1-2-2,3 0 0,1 1 1,4 1-3,-2-5 9,4 0-2,2-1 2,0-1 5,3-2 2,4 0 0,-1-4-1,3 1 4,-2-3 3,2-1-1,-3-2 0,-1-1 3,4-1-1,-2-3 2,5-3 3,-1 1-3,4-4 1,4-3 3,5-2 1,2-3-4,-2-2 1,-1-2 1,1 1-1,-2 1 1,-5 3 4,-2-3 3,-3 2-1,-6 0 6,-3 1 4,-2 2-1,-7-3-2,0-2 1,-5-1-2,-1 1-1,-3-1-5,-3 1-5,-6-1-3,-4 1-2,-2-1 1,-4 3-1,-4 2-4,2 0-7,-4 2 6,-2 4-4,2 1 0,0 1-3,-1 2-2,2 1-6,1 2-14,-3 3-8,4 0-20,-1 0-11,2 0-22,4 0-34,0 0-40,3 1-31,-2 1-28,2 0-25,1 1-27,5-2-42,-4 1-11</inkml:trace>
  <inkml:trace contextRef="#ctx0" brushRef="#br0" timeOffset="34797.0376">2489 4552 350,'-14'-2'14,"11"7"11,-5-5 11,6 0 14,-2 0 7,3-3 8,-1 1 5,4 0 8,-1 3 3,-1-5 1,4 6-39,-4-2 19,2 1-33,1-1 35,-3 1-44,0-1 36,0 0-57,1 1 40,-2-2-18,2 7-32,-2-8 36,2 5-35,-2-4 46,1 5-42,0-5 42,0 6-51,0-5 48,0 0-1,0 0-12,0 0-5,0 0-6,0 0-3,1 0 0,-1 0 1,4 0 6,-4 0 18,0 0-9,0 0 0,0 0 5,0 0-1,0 0-1,0 0-3,0 0-1,0 0-1,0 0 5,0 0-3,0 0-5,41-11-5,45-3 9,-60 14-9,0-4-2,4 1 3,-5 0 2,3 2-6,6-5-3,0 2-3,2 0 10,1 0-12,5-1 4,-3 0-2,7 2-4,1-4 5,-8 4-1,-1 0 0,-4-2-4,-3 2-1,-6 1 4,-4 0-1,-1-1 1,-4 2-4,1-2 5,-5 2-3,39-8-6,2 4-3,-21 2 17,-16 2-11,-16 1-21,0 0 16,0 0-17,0 0 0,0 0-5,0 0 7,0 0-2,0 0 0,0 0 5,0 0-2,0 0 3,0 0-1,-153 0 7,125 0 9,2 3-3,1-2 5,-2 1-2,3-1 5,1 1-4,-3 2-2,2-3 3,1 1-1,0 0 3,0 1-3,1-1 4,-1 0-5,0 0 8,1-1-1,4 1 5,-5 0-7,0-1 5,-1 1 4,9 1-5,-3-3 1,2 3-3,-1 0 4,3 0-5,-1-3 7,4 4-10,-6-3-3,3 2 5,-5 0 3,5-2-2,0 1 1,1 1 3,2-3 4,2 1 4,1-1 3,-1 0 2,2 0-5,5 0 3,-1 0-3,1 0 0,-1 0-6,3-1-3,0 1 3,3 0-4,-2 0 5,-1 0-1,0-2 9,0 2-4,1-1 1,-1-1 2,3 1-4,-3 1-2,0-1-1,1-1 0,4 1-10,-3-2 4,3 0-4,2 2 0,1-2 0,0 0 3,3-2-2,1 2-1,5 0 2,-2-1 0,3 0 3,-1 0-3,0 0 2,3-1-6,0 2 5,7-3-7,-2 2 5,1 0-1,3-1-1,3 2 2,0-3-3,3 3 2,-3-3-6,1 2 9,-4-1-4,2 0 1,-1 0 0,-5 1-2,1 1-2,-4-1 3,-2-1 1,-2 1-1,-3 2-1,-2 0 0,-2-1-5,0 3 5,-5 0-2,-2-1 0,2 1 0,-4 1-5,-1-1 4,0 0-7,-2 0 3,1 0-3,0 0 4,-1 0 0,-1 3-6,0-1 1,1-1-10,-2-1 4,3 1 1,-2-1-9,1 2-2,0-2-3,-2 1 5,0-1-5,-1 1 13,1 2 0,-5-1 1,1 2 11,-2-1 2,0-2 1,-4 3 2,-1-1 7,1 1-8,-3-1 5,0 1 0,0 0-9,0-1 6,-3 0 1,1 0 2,1 0-2,0-2 11,-1 2-2,-2-1-4,1 0 8,-2-2 1,-1 3 1,2-2 2,-2 2 0,1-2-1,2 2 1,-1-3 2,1 3-3,2-2-7,0 1 5,4-2-7,1 1 1,2-1-7,2 2-2,-1-1 6,8 2-5,-2-3 5,3 0-10,0 0 7,0 0-1,0 0-2,0 0 2,0 0-6,0 0 5,0 0 0,0 0 1,0 0-9,0 0 0,0 0 1,0 0 1,1 0-5,-1 0 5,2 0-6,-1 1 5,-1-1 2,6 0 1,-1 2 1,2-2 2,3 0 3,5 0-2,0 0 1,6 0 2,3 0-1,3-2 0,1 1 6,3-2-6,1 0-4,0 2 0,0-4 8,2 4-7,-2-3-5,-3 0 2,-1 1-5,-4 1-3,-2 0 9,0-1-6,-7 2-4,1 1-3,-5-2 11,1 2-14,-4 0-22,0-1 40,-1 1-53,-1-1 30,-3-1-56,0 2 25,-3-4-13,-3 4-7,3-3 3,-3 4-51,3-1 38,-1 2-36,1-1 48,4-1-41</inkml:trace>
  <inkml:trace contextRef="#ctx0" brushRef="#br0" timeOffset="37395.163">12050 5247 342,'4'-2'-1,"0"2"14,-4 0 22,0-4 9,0 3 18,4-4-2,-3 4 29,1-3 6,-1 4 4,-1-3 3,1 1-51,1 1 39,0 1-45,-1-3 2,-1 2-18,2 1 12,-2-1 7,1 1-18,-1-2 43,1 2-41,-1-1 33,1 1 9,-1 0-8,0-3-13,0 3-9,0 0 7,2 0-7,-2-2-7,0 2-7,0-1-1,0 1-4,0 0-3,0 0-3,0 0 0,0 0-9,0 0 2,-2 1 0,2-1-7,-1 2 1,1-2-3,-1 0-3,0 3-3,-1 0 5,1 2-5,-1 1 1,0 2 6,0 4 1,-2 3 3,0-1 7,-3 3-1,3 0 1,-1 1 3,-1 0-1,2-4-1,-3 1 0,2-1-1,1-2-3,-1 3-2,1-3-3,1 1 4,-1-2-5,-1 1 2,1-2-9,3-1 3,-2-1 2,2-1-3,0-1 0,-1-2-2,2-1 1,0-1-2,0-1 7,0 0-5,0 0-3,0 1 5,2-2 1,-2 1 1,1-1 7,0 0-4,0 0 2,1 0-1,-1-1 9,4 1-1,1 0 1,-2-2 3,1 2 3,1 0 14,3-1 4,-1 1 8,3 0 1,-1-1-7,1 0 8,1-1-4,3 2-6,-1-3-16,2 1-6,-2 0-5,2-1-5,-2 2 1,2 1-6,-3 0-3,3 1-2,-2 0 2,3 3 0,-1 1 4,6 0-5,-1 4 4,-1-2-3,3 3 4,-2-1 1,1 4 2,-4 0-6,2 1 3,-1 1 5,-2 2 0,0 0 2,-3 3-4,0-3-1,-2 2-2,-2-2 5,-1 3-5,0-2-4,-4 1 0,-2 0-1,0-1 4,-3 0-1,-2-3 0,1 1 2,-5-1 0,0 0 2,-3-1-2,-2 3 3,-1-3 2,-3 3 0,1 1 2,-5 2-6,1-3 0,1-1 2,-3 0-2,-3-2-4,2 0 1,-2-2-2,-1-3 5,2 1 0,1 0-2,0-4 2,1-1-2,4 0 4,2-3-3,2-2 5,3 0-4,-2-2 1,5-3 0,-2 1-3,0-2 4,2 1-3,0-2 0,1-2-2,-1 0 2,2 1 3,0-1 3,-1 0 6,0 0-3,4 1 0,0 0 6,0 3-4,1 0-1,0 1-3,0 0-5,1 1-5,0 0 2,0 0-1,4 1-10,1-3 5,1 2-3,0-1 0,1-1 5,4 2-1,0-2-3,1 1 0,-3 1 4,3 0-2,3 1 2,-1 0 2,0 2-7,2-1 3,0 0-2,0 1-4,-4 0-2,-2 0 1,0 0-8,-2 0-9,-5 0-17,3 0-16,-6 0-18,3 1-23,-3 0-19,-1 1-23,0-2-18,1 0-15,-1 2 2,-1 1-13,2-1 5,-1 1-8,0 1 35,2-1-18,0 1-11,0 2-20</inkml:trace>
  <inkml:trace contextRef="#ctx0" brushRef="#br0" timeOffset="38076.1068">12063 5251 365,'-2'3'14,"-5"-3"18,3 3 7,-2-1 6,1-2 2,-1 0 14,1 0 19,0 3 8,-2-3-14,5 0-16,-2 0 0,1 0-32,2-3 55,1 6-57,0-3 19,0 0-32,0 0-1,0 0 3,0 3-4,1-3 33,1 0-45,-2 0 53,1 0-31,1 1 26,1-2 1,-2 1 9,2 0 1,-2-3-2,7 3-9,-4-3-9,5 1-2,-1-1 4,4-1-5,1-1-5,1 2-4,2-2-7,2-2 2,2 2-2,6-3-5,4 1 0,4-2-3,7-2-4,4 0-3,3-1 3,5-1-1,1 3 1,-3 0-1,-2 1-10,-5 1 12,-5 3-4,-7 0 1,-3 1 5,-7 1-2,-5 2-5,-5-2 5,-4 2 4,-4 1-3,2 0 2,-5 0 1,-1 0-2,0 0-3,0 0 7,-1 0-2,-1 0-2,2 0 0,-4 0-1,2 0-3,1 0-6,0 0-2,-1 0-21,1 1-22,0-1-21,-1 3-33,1-3-34,1 0 14,-4 1-41,3 2-31,-3 0-26</inkml:trace>
  <inkml:trace contextRef="#ctx0" brushRef="#br0" timeOffset="41704.1319">14483 5372 743,'-8'-1'19,"6"-1"30,6-1-8,-8 3 67,4 0-17,0-2 18,1 2 26,-1-1 11,1-1-2,2 1-14,-1 0 31,0 1-44,-1-1 48,3 1-4,-5 0 4,1 0 10,0 0-1,-4 0 2,4 0-7,-4-2-15,4 1-22,0 0 5,2-2-14,0 1-15,-2 2-16,5 0-11,-5-3-8,5 3-3,-5 0-3,3 0-21,-3 0-14,1 0-6,0 0 0,-1 0-9,0 0-3,2 0-11,0 3-1,0-3-1,-1 0-5,-1 0 2,0 0-1,0 0-1,1 2-3,-1-1 7,0 5 4,2 2 6,1 1 9,3 6 7,-1 2 1,0 4 6,3 1 3,0 2-2,1 3-5,-4 2 1,3 1 2,-2 1-7,1 2-3,-2 0 1,0 2-2,2-1 1,-1 1 0,0-4-8,-1-2-6,0-2-1,2 0 3,-3 1-2,5-3-1,-5 1-2,2-2-3,1 2-2,-3 0 5,3-2 1,-3-2-5,0-2 1,0-2 2,1-2 1,-2-4-4,0-1 3,-3-3-2,3-1-1,1-3 4,-4-1-1,0-2-5,0 0 2,0-2 5,0 1 2,0-1-4,-3 1 0,3-1-2,-1 1-4,1-2-11,0 1-17,0 1-21,0-2-42,0-1-47,0-1-45,0 1-58,-3-5-66,2 2-56,-4-1-47,0-1-55,3 1-13</inkml:trace>
  <inkml:trace contextRef="#ctx0" brushRef="#br0" timeOffset="42590.0244">15215 5170 552,'-8'-6'20,"6"-1"13,-1 2 27,2-2 9,-2 6 14,2-4-27,-3 4 55,4-1-36,-1 1-16,1 1-8,0 0-27,-2 1-7,2-1-17,-1 3 35,1-1-49,-1 1 47,-2 3 6,-2 2 11,0 4 14,-4 3 3,-1 2 9,-1 2-5,-2 3-3,-3 0-7,2 1-12,-1-1-14,4 0-8,0-2-6,-1 3-9,2-3 11,2 2-8,-1-1-3,0 1 2,1-3-3,4 3-5,-3-4 7,2 2 1,3-5-14,-1 1 8,2-3 4,2-2-2,2-2 4,-2-1 9,0-3 7,2 0 10,0-1 13,0-3 2,1 2 16,-1-3 13,2 3 9,0-6 12,4 6 0,1-3-2,3 0 3,2 0 1,5-3-23,5-1-9,5-3-8,1 0-19,3-1-17,4 0-4,-3 1-11,-1-1-8,-2 1 2,0 1-5,-6 2-1,-1 1-5,-4 2 5,-3 1-6,0 0 1,-4 0 2,1 4-1,-2 0 4,-1 3-5,2 0 4,0 3-2,2 2 7,0 3-3,0 2-1,0 2-2,1 1 2,-2 1 4,-3 3-1,-1-1-2,-1 0-2,-4 1-1,-3-2 1,0-3 1,-3 1-3,-1-1 3,-2 0 1,0-1-2,-5 2 1,2-5 2,-4 5 0,-1 0-1,-4-1 1,2-1-2,-4-1 1,-3-3 4,3 0-6,-6-1 0,2-3-1,-1-3 0,-1 0-2,-1-1 1,3-1-2,0-2-2,1 1 6,1-4-2,2 0 0,2 0 2,2-2-2,2-1 3,-1-3 2,0 1-5,4-3 4,-2 0-1,0 0 2,3-4 0,-2 0 3,2 1-5,2-2-1,1-1 7,0-2-6,3 1-2,1-2 2,0 2 2,1 1-8,2 1 1,0 0 4,-2 3-5,3 3-3,-2 2 4,1 2-3,-2 3-3,2-2 1,3 4 4,1-2-2,4 1 1,5 3 2,0 2-2,5 0 5,2 1-4,1 1 5,1 0-2,1 1-7,-3 0-6,1-1-8,-3-1-6,-1-2-28,0 1-11,0-3-35,-5 0-32,0 0-23,-5-2-36,-1 0-13,-3 1-27,-1-2-15,-4 0-38,-1 0 18,-1 0-39</inkml:trace>
  <inkml:trace contextRef="#ctx0" brushRef="#br0" timeOffset="43055.5943">15257 5199 719,'-7'-3'15,"6"3"11,-2-1 16,-1-1 15,1 1-24,0-3 53,3 2-26,-3 1 2,2 1-1,1 0 6,-3-3-14,3 6-9,-2-6 22,3 6-53,-1-3 27,1 0-1,-1 0-5,1 0-13,2 0-2,1 0 0,3 0 7,-1 0 13,6 0 3,6-3 0,7 3-3,6-3 7,6-1-3,9-1-5,3 2 3,3-4-11,3 0 5,-5-1 2,2 1 2,-1-1 0,-3 1 7,-3-1 0,-4 0-3,-2 0 4,0 1-11,-6 3-3,-3-1-7,-8 0-10,-1 1-1,-7 1-1,-4 0-6,-4 2-7,-3 0 2,-2-1 0,-1 2 0,-1-1-5,-1 1-18,0 0-36,-3 0-41,1 1-58,-2-2-66,-1-1-42</inkml:trace>
  <inkml:trace contextRef="#ctx0" brushRef="#br0" timeOffset="53802.0472">10412 7050 536,'-5'7'14,"-5"-5"9,4-1 16,-6 1 1,10-4 20,-4 5 17,2-3-35,-2 3 49,3-3-55,2 0 56,-2 3-55,3-2 2,-5 3-16,3-3-17,0 1 37,2-2-50,-1 2 40,0-2-62,1 2 37,0-2-1,1 0-9,-1 2 0,0-4 1,1 5 7,2-1 13,2 1 11,1-1 8,2 2 4,4 1 14,4 1 3,6-2 7,-2 0 2,7-3-15,2 2-8,1-1 1,4-2-5,2 0-6,3 0 3,1 0-10,6 0-2,0 0 4,3 0-4,0 0-11,2 0 5,1-2-5,-1 2-6,2-3-5,1-1-4,-1-1 3,2-1 1,-4-3-2,4 2 0,1-3-2,2-1-2,4 2 7,0 0 0,6-1-12,-1 0 0,10 2 7,0-1-8,-2 3 3,-2 0 2,-5-1 2,-1 2 2,-9 0 2,-7 3-5,-5 0 1,-7 1 3,-5-3-1,-7 4 0,-2 0-2,-6 0-5,-4 0 4,-3 0 2,-3-2 2,-3 2-1,-2 0 1,1 0-4,-5-1 5,1 1-2,-1 0-1,-1-2 0,-1 4-14,2-2-4,-1 0-3,-1-2-4,-1 5-12,1-4 0,-3 4-16,-1-3-2,-5 5 5,-1-3 5,-4 3 0,-3 0 9,-7 2 7,-1-1 2,-5 2 17,-3 1 3,-5 2 1,-3-3 2,-4 2 6,-3 0-1,-3 1-1,-3-1 5,-4 1-3,-3-2-4,-1-3 8,-3 2 2,-2-4-4,7 6 0,-1-3 8,0 4 0,3-2 0,2 2 5,-2 4 1,5-1 0,4 0 5,-5 0-7,4 2-4,3-3-2,3-1 7,4 1-1,6-2-5,0 0 2,11-2-4,2-1 7,5-3-3,3 0 2,5-1-5,3-2 1,3 0 1,1-2-2,2 1-4,1-1 0,0 1 1,0-2-1,0 2-5,0-2 0,1 1 2,1 1-3,-2-1 0,1 0-9,2 0 10,-3 0-3,3 0 8,-2 0-4,3 1-2,3 1 2,1-1 1,3 2 9,8-1-9,5-1 3,4 1 1,6-1 4,7-1-4,5-1 4,6-2 3,7 1-5,0-5-1,4 1-5,5-1-1,4 0-8,2-2 7,3-1-5,0 1-3,1-2-3,0 2 4,-2 1-1,-4 1 1,-7-1 5,-9 2-10,-4 3 6,-10 0 1,-5 1 3,-10 1-7,-7-2 6,-2 3-1,-6 3-4,-2-3 6,-6 0-5,0 0 0,-3 1 2,-1-1 2,3 1-9,-6-1-12,3 1-3,-2-1-16,0 2 1,0-2-5,-1 1-22,-4-1-8,0 2-7,-4-1 21,0 2-56,-5 1 16,-4 2-37,-1-1-40</inkml:trace>
  <inkml:trace contextRef="#ctx0" brushRef="#br0" timeOffset="54633.4012">11114 8088 930,'-9'-7'22,"-2"2"46,3-4 3,4 2 23,-5 0 19,4 0 23,1 1 6,-1-1 13,2 3-5,1 0-35,0 0 3,1 1 7,-2 0-17,0 3-14,3-2 0,1 2-3,-2 0-15,1 2-3,0-2-3,0 0-22,0 0-2,1 3-3,-2-3-5,2 2-3,1 1 14,2 2 3,-2 0 9,0 5-1,2 1 7,1 2 6,1 4-2,-1 0-1,2 4-11,-1 1-7,-1 4-15,2 0-5,-3 1-9,3 1-7,-3-1-3,0 2-2,3 1-7,-3 4 1,0-1 0,1 2 1,-1-3 1,1 3-1,0 2 0,-1-4-1,0-1 2,1-4-4,-2-1 3,0-4-2,0-2-4,-2-4-10,-1-2-3,0-3-9,0-2-19,-1-1-16,-1-5-21,1 0-24,-2-1-33,1-3-23,1 0-22,-2 0-31,2 0-11,-1-1-18,0-2-21,-3-3-14,1 2 23,0-4-14,-1-2-14</inkml:trace>
  <inkml:trace contextRef="#ctx0" brushRef="#br0" timeOffset="54988.8162">11103 8032 396,'-4'-3'15,"3"3"15,-7 0 12,4-1 12,-6 1 7,7-3 24,1 3 3,-1-3 13,0 3-48,2-1 49,1 1-50,0 1-6,1-1 1,2 1-9,0-2 7,4 1-8,-1-2 35,4 0-43,-1-4 42,4 0 3,0 0-2,4-3-15,0 1-7,4-1-1,2-2-10,5 1-15,-1 0 1,3-1-14,0 1-3,-2 1 0,-2 1-4,-4 0-4,0 2 8,-4 2-6,-2 0-12,-5 3-15,-2 0-23,4 2-37,-2 0-32,0 1 11,-5 0-40,-2 4-40,2-2-28</inkml:trace>
  <inkml:trace contextRef="#ctx0" brushRef="#br0" timeOffset="55261.0207">11101 8497 799,'-3'-1'28,"4"-5"18,-3 7-32,2-2 63,0 1-29,0-1 6,0-1 2,1 1 7,0 1-12,2 0-8,0 1 32,4-1-59,-3 0 42,3 2-1,-1 0 13,3 0-5,2-1-8,1-2-13,3-1 0,3 1-4,6-3-11,2 0-1,5-3-15,1-1-1,-4-1-13,4 0 1,-2-1-3,-3-1-27,-7 4-22,0-1-40,-3 1-39,-5 1-10,-1 1-47</inkml:trace>
  <inkml:trace contextRef="#ctx0" brushRef="#br0" timeOffset="55938.1288">11746 8463 1103,'0'0'32,"-1"-57"-19,1 57 41,0 0 29,0 0 14,0 0 22,0 0 3,0 0 2,0 0-28,-36-54 25,36 54-40,0 0-31,0 0-10,0 0-23,0 0 8,0 0-7,0 0-2,-19 9 3,19-9 0,0 0-2,0 0 17,-48 104-25,42-75 6,1-2 1,-1 1-12,4-2 3,-1-1 0,0-3 3,2 1-8,1-5 3,1-3-5,2 0-5,0-3 11,3-3-8,-1-1 5,101-2-1,-86-13 3,3-6-8,0 0 3,5-4-3,-1-2 8,2-5-2,1-1 4,0-2-2,-1 0-4,-2-1 5,-1 6 0,-4-1-1,-4 5-2,-2 4 0,-7 4 1,-1 4-7,-4 2 8,-1 1-4,-3 3-2,-2 2 2,2 0-6,0 4 5,2 3-3,-2 0 4,5 5-4,-4-2 7,3 3-3,0 2 3,0 0-1,0 1-2,-1-2 3,0-1-3,1-2 1,0 0-5,1-1 2,-2-4 0,1 1 2,-2-2 2,1-2-6,0-3-2,-1 1 2,3 0-1,-3-2 8,-1 0-6,4-2 0,-1 0 1,4-1 8,2-2 5,2-2-2,3-1 7,5-3 2,1-2 10,4-1 7,-2-4-1,1-2 1,-1-1 1,-2-1 15,-3-2 10,-2 2 3,-2-3-6,-5 4 7,-2 0 5,-2 3-1,-4 3 0,-2 2-15,-4 0-13,-2 1-14,-2 1-1,-3-2-14,-1 1-10,-2 0-3,-4-2-6,4 3-3,-3-1-4,2 0-5,1 2-3,2 3-6,-2 0 0,5-1-12,3 2-20,1 0-9,1 1-25,3-1-7,1 4-26,1-5-11,0 4-20,0 0-16,0 0 4,0 2-23,0 0-11,0-2 11,0 0-11,0 4-40</inkml:trace>
  <inkml:trace contextRef="#ctx0" brushRef="#br0" timeOffset="56725.6028">13006 7803 1070,'-7'-10'28,"5"1"-9,2-1 34,2 0 22,-10-1 25,4 4 14,1-2 11,-2 1 14,1 0-3,-1 4 22,4 0-10,-3-1-10,1 4-22,-1 0-10,3 2-3,0 0-9,1 1-25,-2 2-5,1 0-16,-1 2-2,0 3-1,1 3 8,-2 1 2,-1 6-3,0 0 1,-1 3-3,-1-1-8,4 4-7,-2-2 5,3 3-14,0 0-4,-1 1 0,0 1 3,2 0-6,2 3-3,-2 1-2,2 2-6,0 0 7,1-2-6,1 3-1,1-3-4,2-2 3,0 0 2,1-4-1,3 1 1,-1 0-6,-1-5 1,3-3-1,-3 1-3,-1-1 1,0-5 2,0-1 1,-3-4-2,-1-3 2,-1 0 3,-1-2 0,1-2 2,-2-2-1,2 2 1,-2-2 2,-1 0 0,0-2 7,4 1 0,-4-2 9,1 2 21,-1 0 8,3-3-2,-2-2 1,0-3-6,-1-2-9,3-3-2,-3-1-8,0-2-23,-3-3-7,1 3-4,0 0 0,-4 2 2,2 1 2,-2 0-1,0 2-1,-2 0-2,0 1 2,-3 0-1,-2-1 0,-4 0 0,0 2 1,-3-3-1,3 5-1,2-1 2,-1 3-9,3-1 6,1 2-8,3 2 0,0 1 2,2 2-5,-4 0 0,-2 1-2,-2 1 7,0 3-4,-5 1 3,-2 0 3,2 5-2,-2-2 5,1 5-1,3-1 0,-3 2 0,4-2 2,3 0-1,2-3 0,-1-2-1,5 2 3,0 1 1,-1 0-1,3-1-1,2 1 1,-1 2 1,4 2 1,1 2 0,-1-2-8,2-3 3,2 2 3,0 0-1,5 0-2,0-1 4,3-1-1,4 1 1,4-2 7,3-1-2,1 0-3,5-2 3,1-1 6,5-1-5,-7-3 0,2-2 1,0-1-3,-2 0-1,0-1 3,-1-2-2,-1-1-5,-4 0-1,1-1-1,-3 2-3,-3-1-6,-4 1-14,-2-1-21,-4 1-23,-3-1-22,-2 1-32,3-1-40,-8-1-23,4-1-20,-1 3-19,-5 0-8,1 0-25,4 2-38,-6 0 16,1 1-6</inkml:trace>
  <inkml:trace contextRef="#ctx0" brushRef="#br0" timeOffset="56971.456">13698 8445 1468,'1'-12'21,"-3"3"26,3 3 26,4-2 12,-6 2 8,2 2 4,0-1 0,1 0-1,-2 0-23,1-1-21,0 0-31,1 1-11,-1 0-18,0 0-24,1 2-35,-2 0-37,2 1-33,-1-1-13,1-4-52,-2-1-57</inkml:trace>
  <inkml:trace contextRef="#ctx0" brushRef="#br0" timeOffset="59614.7576">13737 7190 327,'0'0'37,"0"0"3,0 0 13,0 0 5,-38 5 23,38-5 1,0 0 12,0 0 6,0 0-38,0 0 29,0 0-34,0 0 9,-22 0-3,22 0-1,0 0-4,0 0-9,0 0 21,0 0-33,0 0 27,0 0-4,0 0-24,0 0 3,0 0 0,0 0-5,0 0 4,0 0 2,0 0-1,0 0-3,0 0 14,0 0 16,0 0 0,0 0 0,0 0 8,0 0 5,193-36 1,-146 26-2,6 0-8,5-1-21,2-3-6,4-2-5,6-1-14,6 1-16,4-3-5,6-2-8,1-1-2,4 0 2,7 2-4,-1 0 2,-2 1 2,-4 3 0,-3 0 1,-6 1 3,-8 4-1,-5 1 2,-9 2 2,-6 0 2,-6 4-5,-7-1 4,-5 3-5,-8-1 2,-4 3 1,-4 0 0,-7 0-1,-3 0-3,-2 0-7,-4 0-15,-2 0-2,-2 0-10,0 0-16,-2 0-28,0 0-21,-4 2-24,-4 0-12,-3-1-22,-5 2-30,-2-1 20,-8-2-19,-4 3-10,-5 2-14</inkml:trace>
  <inkml:trace contextRef="#ctx0" brushRef="#br0" timeOffset="59973.5355">14319 7382 616,'-17'3'8,"-5"-2"11,8 1 25,2-2 11,-3 0 15,2 1-34,1-2 69,3 1-38,2 0 2,0 0-7,2 0-6,3-2-4,1 2-13,0 0 40,1 0-60,0 0 48,2 2-9,-2-1 7,2-1-11,-2 0-4,4 0 3,-2 0 12,2 0-9,0 0-3,4-3 15,0 2 3,5-3 1,4 0 3,-1-2 11,10-1-13,6-3 9,10-2-4,5-1-18,9-3-13,9-5-9,11-1-1,5-2-18,9-2-6,4 1-13,-2 3 4,0-1-2,-2 5 0,-6 1 1,-8 0-5,-8 5 2,-10 3 2,-9-2 3,-4 1-7,-12 3-1,-4 0 2,-10 3 1,-4 1-1,-1 2-2,-5-1 5,-3 1-13,-5 1-29,-1-3-21,0 3-34,-1 0-47,-4 3-50,-2-3-47,-6 0-29,1 0-45</inkml:trace>
  <inkml:trace contextRef="#ctx0" brushRef="#br0" timeOffset="60513.2037">15216 7918 536,'-9'-15'12,"7"2"21,2 0 23,-2 0 15,-2 2 15,3 3-29,-3 1 43,2 1-17,0 1-2,1 2 3,0 0-17,-1 1 5,1 0 1,0-2 35,1 2-21,-4-2 24,8 4 4,-4-3-5,1 2 5,-1-1 5,1 1 4,-1 2 13,2-1 4,-2 2 13,-2-4-3,2 4-7,-1-2-5,1 0-17,-1 0-17,2-2-15,-2 2-23,2-3-16,-1 5-10,0-4-9,0 2-9,1 0-7,-1 2-4,0-2-7,0 1-1,2 2 3,-1 3 1,2 2-3,-1 3 7,5 3 0,-2 5 2,3 0 2,-2 4 0,1-2-5,-1 4-2,3-1 1,-2 0 1,-3 0-3,1 0-1,0-2-2,-2 2 2,3-1 0,-2 0-1,-1-1 0,-2 0-5,2 2 1,-2-2-6,3 0-7,-3 0-10,-1-2-23,0-3-19,1 0-22,-1-5-19,-1 1-40,1-3-36,-1 0-27,-3-2-20,2 2-10,-1-2-11,-1 1-19,1-1 9,-3 0-23,0-3-10</inkml:trace>
  <inkml:trace contextRef="#ctx0" brushRef="#br0" timeOffset="61103.8394">15096 7853 695,'-14'-10'19,"1"0"28,10 1 29,-3-2-17,1 1 28,3-3 15,1 5 18,1-2 4,0-1-10,1-1-20,2 2-24,1-2 27,4-2-17,-3-2-14,5-1-9,3 0-3,0-1-3,4 1-3,-1-3-3,5 1-3,2-2-2,1 3-5,1 1-2,2-2-2,3 1-4,0 3-4,1-1-7,1 4-5,-1 0-8,2 0 4,-2 5-8,-1 0 1,-1 2 1,-1 4-1,-1 2 1,-1 4 1,-1 0 1,-1 6 2,-3 3 2,-3 2 0,-3 5-2,-3 3-1,-2 3 1,-5 5 2,-2 6-3,-3-1-3,-2 5-1,-3 0-2,-6 2-2,-5-1-1,-9-1-4,-5 2-12,-9-6-13,-7-2 1,-8-3-3,-2-1 3,-4-4 2,1-2 1,4-4 8,5-1 5,3-6 15,7-1 1,8-4 14,5 0 4,9-4 7,5-1 10,5-2 10,1 0 30,5 0 10,0-2 23,2 3 13,-2-5 13,4 2 9,-2-1 13,2 0-6,-1-1-20,0-3-8,2 3-22,-1-3-22,2 3-17,0-2-15,-1 1-18,2-1-7,0 2-6,-1-1-1,5-1 0,1 0 0,3 1-1,5 0-2,5 2-2,1 2-1,3-1 2,5 2 1,3-2-3,0 4 1,1 1-3,-2 0 6,0 3 6,3 2 4,3-1-5,1 1-5,-1 3 4,-2-1-4,-2-2 2,-3 0-12,-1 1-26,-4 1-14,-2-4-15,-2 1-31,-2-5-35,0 4-40,4-6-46,-1 1-41,1-1-21,-8-2-43,2 4-35,-2-3 2,0-2-31</inkml:trace>
  <inkml:trace contextRef="#ctx0" brushRef="#br0" timeOffset="61613.5253">15853 8217 751,'0'0'18,"0"0"21,-42 6 29,42-6-17,0 0 6,0 0 29,0 0 12,0 0 9,0 0-6,0 0-12,25-3-25,-25 3 19,0 0-3,0 0-30,0 0-8,0 0-11,0 0-10,204-87-1,-177 69 3,0 2-3,-3-1 3,-3 1 1,-6-1-2,1 3 2,-4 0 3,-3 1-6,-9 13-3,0 0 1,0 0 8,0 0 2,-8-31-20,8 31-32,-46-7 16,-70 35 9,98-15 0,0-1-2,-3 1 5,3 1-2,-1 0 2,5 0 2,0 1 5,1-1-3,-1 1 5,14-15 6,0 0 2,0 0 2,0 0 7,0 0-14,0 0 8,3 63 1,-3-63-6,0 0 10,0 0-14,132 96-7,-96-92-1,2-3-9,4-1 4,-2-3-2,2-1-2,-1-1-23,0-2-26,-4-3-32,1 3-33,-2-5-43,-5 0-62,-2-4-13,-4 3-44</inkml:trace>
  <inkml:trace contextRef="#ctx0" brushRef="#br0" timeOffset="62059.2487">16642 7891 1288,'-10'-4'26,"6"3"31,0 0 33,7-1 27,-3 0 15,-2 2 10,2 0 3,-1-2 7,2 2-19,1 0-26,-1 2-27,0 0-27,1 0-12,-1-1-10,1 0-8,-1 0-5,-1 2-10,3-1-1,-2 2-4,4 1 5,0 1 0,1 4 3,3 1 5,2 3 2,2 0 1,3 3-5,-1-2-4,2 2-2,1-2-4,-1 0 0,2 1 2,-4-2-7,2 1 5,-1-3-4,1 1 5,-3-2-2,2-1-1,-2-1-5,-1-1 3,0 1 3,-2-4-3,3 1 6,-4-2 0,-1-1 17,1-2 21,-2 1 20,1-5 9,2 0 14,1-4 19,-2-1 7,4-3 1,-2-5-14,3 2-19,0-5-20,-1 1-12,-2-4-13,-2 1-18,2 0-8,-2-2-6,0-1-1,-5 2-3,1 1 5,-1 0-3,-3 4-2,0 1-2,-2 2 2,-1 3 0,0 2-5,-1 1-11,2 4-32,-2 0-27,0 0-33,2-2-32,0 3-52,0-1-32,2 1-32,-2-1-24,2 1-29,2 1 25,-1 0-21,0 0-12</inkml:trace>
  <inkml:trace contextRef="#ctx0" brushRef="#br0" timeOffset="62296.9948">17644 8011 1220,'1'1'36,"-7"-1"29,10-1 26,-10 2 9,8-2 7,-2 1-3,0-3 4,1 2-3,2-2-34,-2 2-27,0 0-32,-1-2-39,0 3-52,-1-5-75,1 0-46</inkml:trace>
  <inkml:trace contextRef="#ctx0" brushRef="#br0" timeOffset="88782.9605">18601 3420 474,'0'0'16,"0"0"20,0 0 19,0 0 19,0 0 35,0 0-22,0 0 10,14-47 22,-14 47-8,0 0 2,0 0-1,0 0-11,0 0-17,0 0 29,0 0 0,8-38 0,-8 38 5,0 0-18,0 0 9,0 0-1,0 0-14,0 0 0,0 0-7,6-21-15,-6 21-12,0 0 3,0 0-24,0 0 2,0 0 9,0 0 2,0 0 12,2 16 1,-2-16 5,0 0 0,0 0 4,0 0-4,0 0-2,0 0-15,0 0-7,-40 320-5,34-268-1,-3 1-4,-1-5-5,1 3-6,1 0-10,0-4 5,-1 0-6,0-4-2,2 3-3,-1-5 3,2-3 2,-1-2 0,1-1-1,-1-3 1,1-1 2,4-4-1,-5-1-5,5-6-3,-1-2-1,0-1-4,2-3 6,-1 0 0,-2-2 3,2-3-4,1 0 4,1-1-1,-1-2-2,1-1 9,-2-2-1,4 0 2,-2-3-1,0 0 8,0 0 1,1-3-1,-1 0-3,1-3-5,-1-6-3,0-4-6,0-2-4,2-7-4,-2-5-5,6-3-4,-2-4 4,1-2-1,4-4-5,2 2 3,-1-2-3,1 3-2,3 0 1,-3 2 2,-2 1 0,4 2-1,-3 0 1,-2 4-1,1 1 2,-1-2-11,-2 1-3,1 2-9,1-3-2,-3 1 1,-1-1-8,-1-1-1,0-2 2,0 0 4,-1 2 7,-1 4-2,-1 1 0,0 3-5,1 0 6,-1 6 0,0 2 2,0 4 5,0 5-1,0-3 5,0 2 5,0 6 4,3-1 0,-3 4 1,0 0-1,0 0-5,0 0 0,0 3 4,0-3-1,0 0-1,0 1 1,0 2 2,0-3 4,0 3 3,0 0 1,0 0-3,0 0 1,0-1 6,0-2 0,0 6-2,0-5-2,1 3-1,-1-1 1,5 0 4,-1 4-2,3-3-4,2 2 6,2 0 0,1 2-1,1 0 5,3 5 4,-2 1-4,2 4 7,-2 4-2,2 3 6,0 4 4,-2 1 0,-2 2 9,2 0-1,-5-1 4,5 2-4,-3-2 7,-1 1-7,1-1-3,-2-4 2,3 2-12,-1-1 1,0 0-4,-1-2 3,2-1-6,-2 1-1,-2-1 3,4 0-7,-4-1 2,2-2-6,1 0 5,-2 0-2,-1-1-2,1-4 0,-1 1-2,-1-1 2,-1-3 0,-1-3-1,3 0 2,-4-1-9,-2-3 5,3 1 2,-2-3-3,-1 1 2,0-3 0,1-1 0,-3-2-2,0 0 5,1 0-3,-1 0-2,0 0 1,0 0-1,0 0-1,0 0-5,2 0-5,-2-2-9,1 4-22,-1-4-29,3-1-31,0 0-32,-2-3-41,1 1-33,-1-1-29,0 0-26,-2-1-21,2-2-15,-2 2 14,-2 1-23</inkml:trace>
  <inkml:trace contextRef="#ctx0" brushRef="#br0" timeOffset="89242.6771">18511 4094 497,'-6'-1'19,"2"-1"19,-4 2 17,8 0 16,-6-3 4,1 3 7,3 0-27,1 0 58,1 0-51,0 0-13,0 0-11,0 0-17,0 0 2,0 0 0,0 0 34,0 0-3,0 0-9,0 0-4,0 0 7,0 0 7,0 0-4,0 0-1,0 0-7,104-38-4,-91 31 0,4 0-2,-1 1-2,2-3-12,1 1-5,2-1-6,-1 1-4,5 3 2,0-4-7,1 2 2,-1-1-3,-2 3-6,-3-2 1,1 2 1,-3 0 0,-1 1 2,-17 4-18,0 0-12,0 0-11,60-16-37,-60 16-25,87-20-5,-79 17-43,3 1-42</inkml:trace>
  <inkml:trace contextRef="#ctx0" brushRef="#br0" timeOffset="90071.1658">19701 3874 881,'0'0'24,"0"0"29,89-74-13,-89 74 26,0 0 14,0 0 14,0 0 12,0 0 5,0 0-22,0 0-19,17-22 13,-17 22-27,0 0-15,0 0-13,0 0-4,0 0-20,0 0 17,5 19 1,2 6-14,-7-19 2,1-3 0,-1 0 6,0-3-3,1 4 3,-1-4 3,3 0 0,-3 0 3,0 0 11,1 0 8,-1 0 2,0 0 4,0 0 2,2-3-2,-2 3 8,0-1 11,1 1-4,-1 0-7,0 0-5,3-3-5,-3 3 0,0 0-3,1 0-2,-1-2-17,0 2-7,0 0 1,0-1-9,0-2 5,0 3-4,1-3 2,-2 1-5,1-1 2,0 0-6,1 0 0,-1 1 6,0-4-3,0 3 2,-1-3 2,2 3 0,-1-6 1,3 2 9,-3 0-2,0-2 3,-3 5 0,3-6 3,0 2-3,0 1 0,-1-3-1,0 0-7,-2 2 2,2-1-2,-2 0 1,-1 0-2,-1 0-5,1-2 5,-1 4 1,-3 0 3,4 0 2,-4 0-2,3 3-2,-3-1 0,3 1 1,-3 2 0,-1-1-3,0 3-5,-2-2-5,0 4 1,-4 1 0,-3 3-2,-2 3 1,0 5-5,-4 2 3,1 3 6,-2 4 1,1-1 1,0 4 1,3-2 1,1 2-2,4-1 2,0 1-1,4-4-3,0 3-1,2-2-2,0 0 0,5-2 1,-1 1-3,1-2 1,1-1 1,0 0 1,4 1 1,0-4 0,4 1-4,0 1 2,1-2 4,1-3-6,1 2-2,2-4 3,3 1 2,-1-3 1,3 1 4,3-4-2,2 0 0,-1-1 7,3-1 1,2-3-1,2-1-5,2-3 1,2 1-1,3-3 1,3-1 2,-3-2-1,0 0-2,-2 1-2,0 2 5,-5-2-5,-3 1 1,-5 2-3,-4 2-2,-3 1-4,-3-2-5,-2 1-9,-2 0-25,-1 2-35,0-1-31,-2 0-48,0-1-50,0 4-49,0-4-43,4-1-29,1-2-45</inkml:trace>
  <inkml:trace contextRef="#ctx0" brushRef="#br0" timeOffset="90502.8994">20077 3210 979,'-1'-19'84,"1"8"-13,0-5 37,1 0 22,-1 3 12,0-2 14,0 2 22,0 0 10,0 3-51,0-1 27,0 4-19,0 0-8,0 3-5,0 1-7,0 0-14,0 0-8,0 1-34,0 1-11,0 1-20,0 0-14,0 0-7,0 3-4,0 1-7,0 2 5,0 5 11,2 3 1,0 3 5,3 3 11,-4 6 11,4 3-1,-1 3 6,2 2-9,-2 4-5,-2-3-2,1 6-2,-2 4-11,3 2-8,-4 4-4,1-4-7,1 5 1,-2-1-3,3 2-4,-1-4 1,-2-3-2,4-2-2,0-5 5,0-3-4,-2-3 1,1-3-2,2-5 1,-3-3-3,-1-2-4,3-4-9,-1-1-25,-1-4-19,-1 1-21,2-4-39,-2-2-13,2-4-41,-2 2-32,-1-1-24,0-1-15,-3-2-20,1 0-35,-1 0 17,-3-2-44</inkml:trace>
  <inkml:trace contextRef="#ctx0" brushRef="#br0" timeOffset="91052.5605">20119 3899 808,'0'0'29,"0"0"16,-51-8-15,51 8 50,0 0-26,0 0 8,0 0 19,0 0 5,0 0-27,0 0-12,-22-4 23,22 4-44,0 0 30,0 0-10,0 0-16,0 0-8,0 0 9,3-17-22,-3 17-28,0 0 2,0 0-6,0 0-14,0 0-21,153-104 0,-60 52-2,-59 38-12,1-1 45,-2 0-50,-3 2 51,-7 3-29,1 0 43,-9 2 7,0 2-31,-6-1 39,-2 3-34,-1 1 52,-3-1-38,-1 1 8,1 0 11,-3 2-5,0-2 1,0 3 18,0-3-31,0 3 53,0 0-32,0 0 48,0-3-12,0 2 10,-3-1 54,3 1-27,0 0 50,0-1-39,0 2 47,3 0 7,-2-2-15,-2 2 18,2 0-11,-1 2-3,-1-2 2,1 0-3,-3 2-12,3-2-3,-4 1-7,4-1-33,-3 1 3,3 1-18,-1-1-11,1 2-5,-3 4 0,3 0-5,0 3 0,3 3 14,-3 2-6,1 5 3,1 1-7,-1 3-3,3-2 0,-1 6-10,1-3 2,-2 1-10,3-1-2,-2 0-4,3-2 1,-1-1-1,1 0-10,-2-4 3,2 1-11,-2-2-4,3-2-12,-2-1-3,-1-1-13,1-3-28,-2-1-19,2 1-34,-1-5-41,-1 0-45,-2-3-36,0 2-43,-2-2-34,1-1-17,1-1 14,-2-1-34</inkml:trace>
  <inkml:trace contextRef="#ctx0" brushRef="#br0" timeOffset="91234.4479">20277 3338 751,'-4'-1'21,"0"-6"23,11 2 0,-10-1 5,6-1-30,5 0 31,-2-1-35,3 3 28,0-2-26,0 2-46,-1 2-27,-5-1-39</inkml:trace>
  <inkml:trace contextRef="#ctx0" brushRef="#br0" timeOffset="91666.1819">20840 3586 1288,'0'-18'-9,"-2"3"41,-1 3 44,7 2 24,-7-1 30,1 7 13,0-3 1,1 3 10,-2 4 21,1 0-35,2 1-38,0 2-27,0-2-23,0 5-13,0-2 5,2 6-10,0 3-13,0 1-1,1 4-9,1 3 7,2 4-4,0 2-3,4 0-4,-1 2 3,2-2 0,2 1-5,0 1 6,1-1-5,1-2 1,-1-1 2,0-3 0,0 1-6,-1-7 6,1 1 0,-3-4-3,0-1 0,-2-5 3,-2 0 8,1-3 11,-3-1 16,-1-3 15,1 0 19,0-3 19,0-1 6,3-4 4,1-1-5,2-5-14,2-2-13,1-7-17,2-2-19,-2-5-17,2-4-11,-2 0-4,-2-5-3,1 0 1,-1 1-3,-2 4-2,-2-1 1,-2 4-7,1 7-2,-5 3-5,0 3-17,-2 2-26,-2 4-18,0 1-29,-2 3-34,4 2-42,-5 2-38,2 1-47,2 1-36,-2 4-25,1-2 5,0 3-36</inkml:trace>
  <inkml:trace contextRef="#ctx0" brushRef="#br0" timeOffset="92126.8985">21498 3931 775,'-3'1'17,"10"-2"26,-2-1 26,0 0-18,-5-1 3,2-3 16,3 1 12,1-2 10,-2 0-13,3-3-29,0-2-24,8-2 17,-2 0-4,1-4-9,0-2-9,5 0-9,-2-5-3,-2 0 3,0-2 2,0 1-5,-3-1 6,-3 1 1,0 3 4,-5 0 7,0 5 3,-4 0-2,-1 3 2,-4 2 13,1 4-3,-5-2-3,1 2-3,-3 0-9,0 0-2,-1 4 3,-2 0-9,-2 2-2,-1 2-3,0 2 1,0 5 0,1-3 5,-1 4 5,2 3 10,-4 1 9,0 3-5,2 0 12,1 2-4,1 2-6,-4 2 4,4 1 4,0 1-4,4 1-3,1-1 1,3-1-6,3 3 0,0-2 8,3 1-4,1-1-6,6 0 8,-1 1 10,6-3 8,-1 1 0,6-4 14,2 1 0,2-5 5,-3 0-1,6-1-14,-1-5-10,6-1-8,-2-3-3,5-2-14,0-2-8,3-2-7,5-1-10,1-3-26,-4-1-39,-3-4-76,-2 2-62,-10 0-90,-4-6-94</inkml:trace>
  <inkml:trace contextRef="#ctx0" brushRef="#br0" timeOffset="92862.966">20367 4946 703,'-17'-16'20,"13"2"29,1-1 38,0-2-2,-4 4 16,4 2 26,2-3 19,0 3 5,-2 0-5,3-1-21,-1 2-18,-3 1 22,9 0 8,-6 0-5,2 0 8,-2 4 16,-3-2-2,4-1 7,-3 4-14,3-2-10,-4 2-9,4 1-10,-1 0-23,1 1-12,1 0-14,-1 2-9,1 0-5,-1 0-3,0 0-19,0 2-10,0-1 2,0-1-14,-1 4-3,0-1 0,-1 7 3,2 0 2,-2 5 7,2 6 2,0 3 1,0 7 10,2 4 3,-2 3-4,2 3-3,-2-2-7,1 2-7,-1 0 2,0-2-7,0-2-4,0 1-3,0-5 0,0 1-3,0-4-11,-1 1-21,1-2-21,-4-4-35,2 0-47,-1-3-44,3-2-51,-4-1-59,3 2-44,-7-3-42,6-3-27</inkml:trace>
  <inkml:trace contextRef="#ctx0" brushRef="#br0" timeOffset="93434.1759">20310 4947 1212,'-15'-12'-12,"-7"2"75,17-4-17,-16 4 30,16 1 28,-2-2 11,0 0 16,5 2 15,-2 1 25,-1 1-44,5 2 26,3 2-17,-3-2-13,0 3-6,0 0-14,0 1-18,2 1-9,-1 1-29,2 2-3,-1 0-10,9 3-6,2 3 4,4 1 1,2 3 2,5 2 3,0 3 3,4 3-5,1-1-2,0 4-6,1-1-9,-2 0-5,0 0 3,-1-2-7,-1 2-4,-1-4-2,-2 1 0,-2-5-4,0-1 3,-5-1-3,1-3 6,-4 0-4,-3-5 1,-1 1-2,-1-3 3,-3 0-2,1-3 0,-4 0 5,2-3-3,3-1 0,2-6 3,5-4-1,2-5 2,5-5-4,3-5 3,1-2-6,-1-1 2,-1 2 2,-2-1 3,-4 5 6,-3 2-1,-3 1 7,-2 5-3,-1 1 6,-2-1-2,0 0 1,-2 2-5,1 0 2,0 0-5,-3 2-2,2 0 0,0 2 0,-2 0-1,2 3-3,-2 3 1,1 0-6,1 1 1,-2 0 1,1 5-2,-2-2 0,0 2 0,0 2-5,-1-2 2,2 0 2,-2 0-5,0 0 0,0 2 2,1 1-1,1 2 4,1 2 9,4 5-1,0 1 8,1 1 11,2 5 4,2 5 11,-2 0 1,1 3-1,-1 3-5,-3 1-3,3 1-2,-3 3-9,0 4-4,-1-5-8,3 5-5,-4-3-2,1-1 1,1 0 3,-2-1-9,2-2 3,-3-2-2,0-1-5,2-1-17,0-5-33,1 0-35,-3-1-39,5-1-58,-4-4-55,2-2-67,-2 0-69,-1-4-55,-1-2-18</inkml:trace>
  <inkml:trace contextRef="#ctx0" brushRef="#br0" timeOffset="93946.3884">21606 5017 1400,'0'-23'-23,"-3"3"34,-1 3 39,8 0 29,-8 1 18,-1 0 21,3 3 12,-2-2 13,-1 2 45,-4 3-22,4 2-18,-4 0-9,-1 0-17,3 1-15,-2 4-10,5-1-7,-7 3-25,5-1-12,-1 5-19,0 2-20,-3 3 1,-2 5-3,-3 2 1,-3 5-5,3 1-1,-1 5 5,-1 1-7,1 3 3,2 1-1,4 0-3,0-2-5,3 2 5,1-3 0,4 0-4,-1-1 2,6 0-2,-2-3-5,4-2 1,2-2-5,1-2-14,1-1 1,-1 0-2,3-5 1,1 0 0,4-4 0,-3 1 4,4-2 6,-2-2 10,2-5-2,7 0 5,-4-5 4,7-2-4,-3-4 2,4-2 0,-2-3-2,3-5 3,2-2 3,-6-3-1,0-1-1,-5-2 7,-4-1 2,-2-1 1,-8 2-1,-1 1-2,-5 1-4,-5 3-3,-3 1-2,-5 4-9,-2 2-1,-3 1-9,0 0-7,-2 4-29,3 3-7,-2 2-27,0 2-12,0 0-2,3 2-26,-2 3-6,2 1-12,2 1 2,1-2-5,3 2-15,-3-1-19,6 1 29,-1-2-12,6 0-24,-1-2-17,2-1-6</inkml:trace>
  <inkml:trace contextRef="#ctx0" brushRef="#br0" timeOffset="94806.1679">22371 4313 1103,'0'-14'44,"-6"3"5,5-2 39,1 2 27,-4-3 17,2 5 27,-1 0 21,-2 1 30,2 2-13,-3 0 21,0 3-16,2-4-11,2 4 2,-2-1-15,1 1-19,1 2-25,2-3-21,0 4-15,0-1-13,-2 1-19,2 0-18,0 2-13,0-1-5,0 2 5,-2 7-2,2-1-5,-2 6-8,0 5 1,-1 4 6,1 2 6,-1 6 8,2 1-9,-2 3-11,2 1-1,1 4 0,-2-3 0,4 4-2,-1-1-4,2 4-5,1 2-3,3-1 5,-1 1-4,1 1-3,1 0 2,1-1-14,0-5-7,-1-4-7,0-3-4,1-7-8,-1-3 2,-1-5-5,-2-3-2,0-5 12,-1-3 2,-1-4 8,-2 0 6,1-3 7,0 0 1,-1-2 4,-1-2 2,0-2-1,0 0-1,-1-3 2,-1-2 1,-3-5-4,3-3-7,-5-3-1,-1-4-1,2 0 0,-2-2-1,-2 1-3,1 2-9,1 0-3,-3 5 1,2 3-1,0 2-5,0 2 0,-3 3-3,0 1 3,-3 4 5,-1-3 6,-2 5 7,-4 1 4,1 0 1,-3 1 4,1 5 2,-3-2-2,1 5 3,4-2-1,-1 5-5,1-3 1,1 4 4,1 1-3,0 1 0,4 2 6,-1 1-4,3 0-1,1 1 0,2 1 3,2-1 2,4 0-2,1-1 1,3 0-5,0-1 5,5 0-1,0-2 6,3 2-8,1-3 1,4 1 4,2-1-2,5-1 0,2-1-1,6-3 4,2 2-5,4-3 5,3-3-3,2-2-1,2-3-1,1 0 4,1-1-3,-2-5 0,1 0 1,0-2-4,-3-5 2,2 1 0,-1-4 1,-2-6-6,0-1 3,-2-3 2,2-2 0,-3-2-2,-2-5 3,1-2-1,-3 2 2,-5-3 1,-1 2-2,-7 2-3,2 0 0,-6 4 6,-3 4-4,-5 2 1,-3 1-2,-3 4 5,0 0 0,-4 5-1,-3 2 1,-3 3-3,1 1 0,-2 2 0,-3 2-1,1 1-2,-3 3-1,1-3 4,-1 3-4,2 0-1,-5 0 3,2 3-2,-1-3 4,-1 2-1,2 3 4,-2 4-5,1 2 3,-1 4 3,0 2-2,5 4 3,-2 4-4,2 1 3,3 1 0,1 1-2,4-2 1,3 0 1,0-2 0,4 2-3,2-4 2,4 0 3,1 0-1,4-3 5,6 2 5,4-3 6,0-1 6,8 0 6,6-3 4,2-3-6,4-3 5,-2-2-5,3-4-4,3-2-12,1-3-5,-5-4-38,-5-2-22,-1-2-50,-5-4-70,-1-4-75,-12-2-79,-3-1-84,-5-1-61</inkml:trace>
  <inkml:trace contextRef="#ctx0" brushRef="#br0" timeOffset="100423.8215">17644 1969 560,'-10'-8'17,"19"1"37,-3 0 20,0-1-5,-3 2 56,1 0-23,1-2 18,-2 2 16,0 2-5,-1-2-22,-2 2-13,0-4 17,2 3-52,-2-3 31,1 4-9,0-6-1,1 6-3,-2-1-6,1 0-4,-1 3 10,1-3 5,-1 5-4,3-2-6,-3 3-12,-3-1-7,3 1-6,0-1 5,3 0-16,-3 0-10,0 0 4,0 0 2,0 0-3,0 2 0,0-2-1,0 0-10,-3 1-4,3 1-3,-1-1-6,0 0-7,-1 1 1,2 4-5,-1 0 4,-2 4 3,1 4 2,-2 1 3,0 7 0,-2 1 2,0 5 2,0 2 4,-1 5 2,-2-3 3,-1 8 1,-1-1 1,0 1 1,0 3-1,-2 2 2,0 0-5,0-1-3,2 5-3,0-7-11,-2-1 3,4-1-1,1-8 1,0 0-5,0-8 1,2-2-4,2-6-1,1-1 6,0-5-2,0-1-3,0-3 4,3-2 0,0-1 0,0-2 6,0-1 1,0 0 11,0-1 3,0-2 13,3-1-4,0-4 9,0-2-5,0-6-2,1-6-3,3-8-10,0-8-11,6-12-6,0-9-4,5-3-8,3-2 0,3-4-2,3-2-2,2 3 0,2 6 2,-1 6-3,-1 8-2,-4 5 6,-2 3 1,-1 7 4,-6 4 1,-2 5 3,-2 1-4,-4 1-1,2 1 6,-2 1-2,0 1-2,1 0 1,-1 0 2,-1 1-7,-1 1 10,3 0 1,-1 3-4,-2-1 2,0 4 5,-2 2-7,1 3 0,-3 1 4,1 1-9,-2 3-1,0 0 4,-2 3-6,1 1-1,1 1 4,1 5-3,2 1 5,1 4 1,-1 2 3,5 4 3,-1 4 4,1 2 2,-1 1-1,1 2 9,-3 1-3,2 1 9,-1-1-3,4 4-1,-1-2 3,-1 0 4,4 2 2,-1 2-5,-1-2-6,2-5-1,0 5 9,-1-2 0,-1 4 4,0-2 0,1 0 6,-1 1-2,-3 0 8,3 0-5,-3-2-5,0-3-8,-1-3-3,0 0-10,0-6-1,-2 1-3,0-3-4,-1-6 2,1 0-2,-1-1 3,0-6-3,-1 1-1,-1-3-2,1-2 0,-3-1 0,1 0-8,-1 0-18,0-2-15,0-2-15,-1 2-27,1-2-44,0-1-45,0-4-66,-3-1-43,2-2-28,0-3-51,-1-6-16,2-1-29</inkml:trace>
  <inkml:trace contextRef="#ctx0" brushRef="#br0" timeOffset="101362.2419">17939 2407 759,'-188'-51'16,"188"51"24,0 0 36,0 0-19,0 0 22,0 0 16,0 0 3,0 0 11,-107-51-4,107 51-21,0 0-29,0 0 20,0 0-23,0 0-17,0 0 1,0 0-12,-22-15-20,22 15 16,186-55-37,-158 48-24,0-1-17,0 1-37</inkml:trace>
  <inkml:trace contextRef="#ctx0" brushRef="#br0" timeOffset="102633.4583">17875 2341 54,'0'0'19,"-43"-24"-3,43 24 12,0 0 2,0 0-12,0 0 4,-37-17 0,37 17-1,0 0-5,0 0 6,0 0 13,0 0-16,-32-2-9,32 2 24,0 0 1,0 0-12,-24 2 7,24-2 8,0 0-1,0 0 14,0 0-9,0 0 7,0 0-6,0 0 14,-23 10-8,23-10 2,0 0-6,0 0-9,0 0-6,0 0-6,0 0-2,-49 24-11,49-24 8,0 0 3,0 0-50,-36 22 39,36-22-30,0 0 56,0 0-2,0 0-10,0 0 31,-17 10-26,17-10 37,0 0-46,0 0 39,0 0-26,0 0 32,0 0 0,0 0 1,0 0-7,0 0 5,0 0 0,0 0 1,0 0-6,0 0 7,0 0 5,0 0 7,21-6-8,-21 6-6,0 0 0,0 0 3,0 0-3,0 0-12,167-59-9,-137 48-10,4 1 2,-1 1-8,3-3-3,2 0-9,-3 0-4,3 3 2,-3-2 0,-2 3-6,1 2-1,-3-1 13,-1 2-1,1 3 6,-1 0 0,-1-2 0,0 2-1,-2 0 5,-3-1-1,-1-2-8,-6 2-6,-1-1-5,-5 0 2,-1 1 2,-3 3-6,-3-3 0,1 3 0,-2 0-3,0 0 0,-2 0 0,-1 0-4,0 0-10,-1-3-13,1 3-13,-3-2-34,0 3-20,-3-2-41,-1 2-27,-4 3-32,-1-4-29,-2 6-21,1-2 18,-4-2-7,2 3-22,0 1 1</inkml:trace>
  <inkml:trace contextRef="#ctx0" brushRef="#br0" timeOffset="103267.1021">18655 1999 832,'-8'-6'27,"14"1"11,-1 0-19,-10-2 60,2 2-29,4 1 4,-5-2 17,4 5 13,-1 0-27,-2 1-7,-2-3 20,5 4-62,-1-1 33,0 0-4,-2 3-19,-1-2-12,1 3 1,-2 2-6,-1 0 3,-2 2 2,-1 3-7,1-1 3,-4 4 5,3 0 0,1 0 4,-1 1 12,-1 0-2,4-1 7,1 3 4,-3 0-2,6-3-1,-2-2 1,-1-1 0,5-3-2,-1 0 4,1 1-2,0-3 3,1-4-1,-1 3 3,0 1 6,5 0 13,-1-1 3,0 3-2,0-2 4,3 1 13,-1-4 8,4 4 2,3-1-4,0 0-22,0 0-5,-2-2-2,0 1-8,-2-1-13,0 0-6,2 1-1,-2 1 2,-1 0-2,5 1-1,-2-2 1,4 3 5,-1 2-2,1-2-4,-2 2-6,-2-3-3,0 3 2,-1 1-1,0 0-3,-2-1-6,0 1-3,-2-1 0,2 1 1,-4 1-1,1-2 1,2 1-2,-2 0 5,-1 2-3,-2-2 0,1 1 5,-3 0-1,0 1-1,-3-1 0,-2 0 1,2 0-1,-5-2-1,-2-1 7,-1 2-3,-3-3-2,-2 2-1,-3-3 1,2 1 2,-4-1-7,2-2 7,3 0-7,-1-3 1,6 1-4,1-3 3,1 0-23,1-2-29,0-1-24,-1 0-21,-1 1-34,-3-3-24,-1 1-23,0-1-21,-1 2-16,4-1-10,2 0 41,-1 2-36,7-3 0,0 3-9</inkml:trace>
  <inkml:trace contextRef="#ctx0" brushRef="#br0" timeOffset="103804.6216">19250 1976 1137,'-13'-5'0,"4"-2"21,1 3 29,0-2 16,-1 0 19,0 0 8,0 3 0,4-3 13,-1 3 0,0-1-17,-1-2-34,1 5-13,2 0-22,0 1-8,-1 1-2,-3 3-14,1 3 3,-6 1-7,0 1 5,-4 3 0,0 2-3,-1 2 6,-3 3 1,2 0-1,-2-1 0,3 2 6,3-3-4,0 3 1,2-1 9,1-5-8,1 0 3,1-1 1,6-5 0,-3-1-3,4-3 1,0-1-3,3-2 2,0-1 6,0 0 5,3 2 19,0-1 8,4-1 8,-3 2 16,4 2 21,0-2 2,6 3 2,0-3 2,3 2-6,3-1 4,-1 2-7,5-2-7,1 1-23,2 0-8,-4-2 0,2 2-9,1-1-14,0 1-17,-2-1 3,-3 3-11,1 2 4,0 0 1,-6 4-2,2-1 1,-1 2-1,-4 1 3,-1 1-6,1 2 6,-5 0-4,0 2 2,-1 0-6,0-2 2,-3 0 2,-2 1 1,0 1 0,-2-3 0,0 0 3,-2-2-1,-2 0 2,-2-1-2,-2-1-3,-2 2 3,-3-4 1,-4 1-1,0-1-2,-7 0-4,1-3-7,-4 3-5,0-4-13,-1 1-22,-1-3-16,1 1-37,2-5-33,-1 2-20,1-1-21,2-2-29,0 1-23,6-2-14,3-3 10,2 3-1,-1-5-7</inkml:trace>
  <inkml:trace contextRef="#ctx0" brushRef="#br0" timeOffset="104337.5636">19495 2104 1382,'1'-9'-8,"-7"-1"41,7 1 35,-7 1 22,2-3 22,-1 5 20,1 0 7,-1-1 22,1 3 16,1 1-37,-1 3-34,3 0-19,1 0-25,-1 3-21,-1 0-8,2 1-19,-2 1-12,-2 3 0,2 1-4,0 4-2,-1 0 2,0 4 3,2-2 0,-1 1-6,2-1 6,0 0 1,2 2-1,1 0 0,-1 0 0,2 0-2,3 0 1,-2 2 0,4 0 5,-1-1-5,1-2-1,4-3 1,-2-2-2,2 0 5,1-7-4,1 2 6,0-5-11,0-1 3,2-4 5,-2-2-3,6-3 0,-1-8 1,0 0 2,3-5-5,0-2 9,-2 1-7,1-2 4,-2-2-1,-2 1 1,-4 1 0,-2 1-3,-4 3 3,-2 1-3,-2 0 4,-1 5 3,-3 1 11,0 5 10,-3 0 3,2 4 9,-2-1 5,2 4-4,0-2 6,-2 3-15,1 1-3,2-2-14,0 2-5,0 0-7,-3 2-7,3-1-2,0 2-4,-1 1 5,-2 3-2,-1 4 4,-1-1 0,2 4-3,-1 4 4,-1 0 8,0 2-3,3-3 0,0 2-1,-1-4 1,2 4-3,1-2 9,1 1-7,2-2-3,-1 0 3,0-2 4,3 3-5,2-2-3,-2-1 5,4 0-6,-1-5 3,1 1-3,-1-3-20,1 0-21,-1-3-10,-2-2-31,-2 0-29,3-2-29,-5 0-40,-2-2-32,2-3-39,-1 0-6,-1-2-48</inkml:trace>
  <inkml:trace contextRef="#ctx0" brushRef="#br0" timeOffset="105296.6077">20142 1954 1162,'0'-3'2,"-6"-4"26,8 7 28,-4-2 23,-1-2 19,3 2 7,1 2 7,-2-1 1,0-1 1,-2 4-24,2-4-28,2 5-19,-1 0-18,3 0-1,-3 2 2,1 4 3,2 2-2,-2 1-1,1 1 1,1 3-2,-1-2-4,2 4-3,-3-1-11,2 1-6,-2-1 2,0 4-1,3-5 5,-4-2-7,1 1 3,-1-4-4,3 1 6,-2-6-2,0 1-1,-1-3-1,0-1-2,0 2 1,0-2 5,0-2 2,0 2 0,0-3 4,-1-3-1,2 0 6,-1-1 13,0 2 14,0-7 0,3-2 0,-2-4-5,3-3-2,3-4 0,6-2-9,-3-6-16,8-1-9,-2 4-2,2 1 1,-3 3 4,2 5 3,-4 4-1,1 4 4,-7 3 2,1 4-3,-4 0-1,0 2-4,0 1-2,0 0 0,2 4 1,0-1-7,1 3 2,4 2 1,0 1-1,1 6 3,-1-4-2,1 4 3,1 0-5,-2 2 6,-1-2 0,2 2-5,-3-1-1,-1 0 2,-1 0 3,2 1-7,-3-2 3,-1-1-2,-1 0 2,0-4 2,-2-2 5,1-1-9,0-3 0,-2-1 3,1-3 3,-2 0 1,2 0-4,-2 0 2,0 0 10,0 0 19,0 0 12,0 0 4,0 0 1,0-3 2,3-4 4,-1-5-1,2-2-17,-1-4-5,4-2-17,4-2-4,-3-3 0,2 2 6,1 2-5,-3 2 3,1 4 8,-4 3-7,0 3 5,-1 2 0,-1 4-9,-2 0-4,0 3 2,1-3-5,-2 3-8,2 3 6,-1 0-6,3 0 2,0 4 3,3 0 2,1 3-6,-3 1 3,4-1 3,3 2-5,-4 1 5,2 0-2,2 0-2,-4-1 0,1-2 2,0 0-1,0 0 2,0-1-2,-2-3-1,4 2 2,-3-3 3,2-1 2,0 0 4,-2-1 3,2-2 0,3-1 4,0-1 5,1-2 1,2-1-1,4 0 1,-2-2-4,4-2-3,-1 0 0,2-1-2,-3-1-4,2 0 0,-5-2 5,2 0-8,-3-2 3,0 1 5,-3-3-6,-1-1 9,0 0-1,-4 0-4,1 1-2,-5-3 4,0 3-7,-3 0 1,1 3-1,-2-1-7,-2 4 2,-1 1 1,1 1-5,-1 1 1,0 4 2,-2-2-3,3 3 0,0 0-3,-2 1-2,2 1-3,0 0 1,-3 1-4,-1 2 1,-3-2-3,-2 4 3,0-2 0,-4 1-1,0 0 0,-1 1 10,-3 2-8,3-1 1,-2 1 6,0 1-5,2-1 3,-3 0-3,4 3 5,-1 0-10,2 2 9,2-3-2,2 1 1,2 2 4,2 0 1,2 0 1,2 3 3,4-2 7,1 1 2,1 3 2,7-3 5,1 1 1,5 1 6,3-3 5,5 2 4,1-2 12,4-2 6,5 2 6,3-3-5,0-2-2,2-1-5,2-2-1,-3-2-7,-1-2-10,-4-3-13,-2-4-10,-3 2-3,-4-3 1,-8 2-7,-2-7-32,-5 1-30,-1 4-61,-6-6-64,-4 1-88,-7 0-68,-2 0-99,-1 1-61</inkml:trace>
  <inkml:trace contextRef="#ctx0" brushRef="#br0" timeOffset="112170.9563">8913 10818 946,'5'-8'36,"-10"2"-12,7-1 37,-2 0 25,0-1 19,3 1 21,0 0 14,1 0 21,-4 1-25,7 1 41,-4 1-20,0 2-10,-1-1 8,0 4-11,-1-2-1,1 4-5,-2-5-1,2 4-18,-4-2-3,2-2-10,0 2-17,2-2 1,-2 0 9,0 1-4,1 4-3,-1-2 10,3 2 3,-1 7 4,0-2-5,4 5-1,-3-2-8,-1 7-1,2-3-2,-4 8 6,2 0-14,-1 5-1,-1-1-2,2 5-6,0 3-15,0 0-11,1 3 1,0-1-29,6-1 9,-4 2-17,1-3 3,1 2-3,2-3 0,-1 1 1,1-6-7,-2 1 1,0-3-8,0-3 6,-1-2-3,0-2-1,-2-2-4,3-6 4,-4 1-2,0-3 1,-1-4-1,1 1-3,-2-3 5,-1-1-2,0-2 1,0 0 2,0-1-1,0 0-2,0 0 3,0-1 3,0 1-4,0 0 2,0 0 1,0-1-10,0 1 2,0 0-15,0 0-19,0-2-47,0 2-22,0-2-48,0-2-19,-1-2-48,-2 1-49,1-2-44,-1-1-65,-7 1-30,4-4-45,-1 2 4</inkml:trace>
  <inkml:trace contextRef="#ctx0" brushRef="#br0" timeOffset="112809.1555">8653 10332 584,'-7'-10'17,"17"3"12,-10-1 13,1 0 13,-4 1 10,5 0 32,-4 3-37,2 0 49,3 1-56,-4 2-8,2-1 11,-1 4-3,-1-2-9,1 1-20,-3-1 49,4 2-37,-2-2 43,1-2 17,0 2-8,4-1 9,1-1 11,2 0 5,2 1 8,-2 0-5,4-1 3,-3 2-9,3-1-5,-3 2-10,1-2-7,0 2-11,0 1-21,-1-1-5,-2 0-9,3 1-16,0 3-2,-1-1-14,-1-1-3,-2 1-5,0 1-1,0 2-4,-2-1 3,-3 0 3,0 2-13,-2-1 2,-1 3-7,-4-3-11,2 3-5,-3-3-9,1 2-5,-3-1 0,4-1 3,-3-1 4,1 0 5,2-1 11,0 0 5,1-2 12,1 0 4,1 0 5,-2-3 7,2-2 14,-3 0 15,2-1 10,-4-2 0,4 0 7,-4-3 10,2 0 2,-2 0 0,6 0-9,-2-1-12,4 1-4,-4 2 5,2-1-12,1 0-8,2 3-3,1 0-5,0-1-10,1 4-4,-2-2-2,2 2-6,3 1 0,2-2-1,-1 2-3,2 0-8,0-1-8,2 1-17,-1 0-19,2-1-34,-4 1-35,1 1-40,-7 0-44,2 1-33,-3 1-35,2 1 8,-2 1-45,-2 1-11</inkml:trace>
  <inkml:trace contextRef="#ctx0" brushRef="#br0" timeOffset="113587.6078">9523 11542 1012,'-3'-11'35,"0"5"-17,-6-5 32,9 4 37,-7 0 19,3-4 15,2 4 17,-3-2 28,2 4-22,0-4 45,2 4-12,-1 2-12,1-1-9,1 2 2,0 0 0,0 2-18,1-1 3,-1 1-19,2-2-13,-1 1-12,-1-1 12,2 1-8,-1 0-8,-1 0-6,0 1-2,0-1 7,3 2 1,-2-1-7,-1 0-16,0 1-7,0 0-7,2 3 12,0 0-6,-1 3-12,0 0 0,3 3 21,-1 0-2,3 4 1,-3 0-4,2 1-10,2 2-4,-3 0 3,2 1-10,0 3-23,1 0 1,0 2-7,2-1 4,-2 1-7,-1 2-3,2-2-5,-2 1 4,3-1-5,-3 0-6,-2-1-2,1-2-9,0 0-7,-2-2-14,1-1-39,-1-2-23,0-2-7,-2-2-30,1-5-21,-1 1-32,0-3-14,-1 0-24,0-2-6,0-1-50,-1-4-40,-3 3-28,-1 2-31,-2-8 23,2 2-36,-3-4-16</inkml:trace>
  <inkml:trace contextRef="#ctx0" brushRef="#br0" timeOffset="114225.5313">9453 11473 995,'-12'-5'19,"10"-2"-9,-10 0 72,8 1-26,-3 1 17,5-2 25,-2 1 15,3 1 12,1-3-11,0 1 32,1 0-60,3-3 35,1 2 7,0-1-12,3-2-10,0 3 16,3-5 2,1 5-20,1-4-5,2 1 6,0-4-20,4 3-15,-1-2 2,3-1-25,0 2-9,1 1 0,-1-1-7,1 3-14,1 1-4,0 1 6,-2 3-10,-2 3-2,1 2-3,-5 4-1,2 3-1,0 2 2,-3 4-3,-2 2 1,0 3 2,-3 3-2,-2 2 1,-2 0-12,-1 3-7,-7-1-16,-2 2-8,-2-1-15,-2-1-15,-5-3-5,1 3-6,-4-2 8,3-3 3,-4-2 13,4 0 10,-2-1 11,5-1 14,0-1 10,0-4 4,3-1 0,3-1 11,0-2 5,-1-4 25,5 1 13,-1-1 20,1-2 16,1-2 16,1 1 12,-1-1-6,0-4 6,3 3-18,2-3-10,1 0-13,0-3-5,4 3 2,1-4-1,2 2 1,4 0-8,0 0 2,1 3-4,3-2 6,0 3-6,-1 1-15,3 2-3,-3 2 1,3 2-3,-3 2-7,-5 3 1,4-1-10,-6 4-6,6 1-4,-8 1-2,4-1-3,-4 4 2,4-2-3,-2 2 3,-3 3-3,-1-2-4,-3 0-2,-4 1-14,1 1-7,-4-4-2,-3 4-6,-4-4-6,-1 4 2,-3-5-3,-3 3 0,3-4 11,-1 2-1,-3-1 5,-2 0 6,1 0 0,-5-4 1,5-3 5,-3 1 0,-4-1-17,-1-4-10,3-4-4,-2-1-12,2-2-19,0-4-19,6 4-21,-5-7-15,4 0-21,-1-2-1,6-3-31,-2 1-20,5-1-12,-1 3-13,4-4-14,4 4-21,3-4 26,0 3-25,3 4-17</inkml:trace>
  <inkml:trace contextRef="#ctx0" brushRef="#br0" timeOffset="114723.7615">10652 10974 647,'-12'1'19,"11"-1"11,-11 1 23,4-1 14,0 1-22,2-1 49,1 0-21,-1-1 19,2 1-6,-1-1 2,3 1-9,0 0 2,1 0 31,1 0-33,-1 0 21,1 0-13,0 1-6,1-2-7,-1 1-9,1-1-10,1-1-4,0 1-18,3-1-1,3 0-3,1-2-5,5-1-8,5 0-4,3-2-5,4 1-6,4-3-4,0 2-19,2-3-14,0 3-27,-1 1-31,-2-1-20,-5 4-37,1-1 1,-6 4-44,-4 0-21,-3 4-33</inkml:trace>
  <inkml:trace contextRef="#ctx0" brushRef="#br0" timeOffset="114904.5482">10662 11390 1170,'-12'0'3,"6"2"34,3-4 16,3 0 19,-1 0 8,1 1 9,1 0 2,5-2 3,0 1-2,8-4-31,4 1-18,5-2-19,7-3-8,4 2-21,7-5-23,-1 4-46,8-3-52,-9-1-16,0 1-49</inkml:trace>
  <inkml:trace contextRef="#ctx0" brushRef="#br0" timeOffset="117512.5063">9619 13309 1053,'-2'-8'32,"0"1"7,7-3 36,-8 6 29,5 0 20,-2 0 33,0 0 12,1 0 36,0 2-7,-1 0 19,2 4-21,-2-2-11,2 2-8,-2-2-20,2 2-5,-2-2-28,0-2-20,0 2-19,1-2 13,1 4-9,1 0-5,1 3 2,1-2 13,1 6 4,3 5 1,-2 3-2,2 2-22,-2 5-6,2 3-1,-2 4-9,0 4-16,-2 3-4,4 0-11,-2 1-1,2 2-4,-2-3-1,2 4-8,-1-2-2,0-1-3,-2-1-4,2-1 0,0-2-1,-2-4 17,-2-3 1,3-4-8,-2-2-14,-1-2 16,0-6-23,0-1-2,-2-5-10,1-1-26,-2-1-13,-2-3-5,1-1 4,-1-2-35,-2 0-7,-2-3-13,0 0-27,-2-1-19,-1-2-25,-1-2-37,0 0-45,-3-7-33,1 1-17,1-2-47,0-3-12,2-1-12,3-5-16</inkml:trace>
  <inkml:trace contextRef="#ctx0" brushRef="#br0" timeOffset="117993.0912">9607 12855 995,'0'6'22,"9"-6"-6,0 3 68,-4-2-21,1-2 20,0 1 17,-2 0 11,1 0 10,2-3-13,-2 0 13,-2 0-61,-1 1 23,2 2-14,-3-2-13,1 2-11,-2 0-16,0 0-4,0 0-9,0 0 1,0 0-27,0 0-9,0 0 1,-20 45-4,15-41 17,1 1-2,-1 0 1,-2 2 3,1-2 2,-1-1-7,3 1 2,-1-2 5,0 0-4,5-3 25,0 0-3,0 0 4,0 0 0,0 0 8,0 0-1,0 0 7,0 0 16,0 0 10,0 0-5,0 0 1,0 0 7,0 0 1,6-83 0,-2 73-9,0 2-14,0 1-14,1 1-4,-5 6 0,0 0-2,33-4-32,-24 7-6,-3 1-11,5 0-5,-3-4-29,0 5-19,-3-4-39,1 2-39,-3-1-31,0 0-37,-2-2-1,-1 1-46</inkml:trace>
  <inkml:trace contextRef="#ctx0" brushRef="#br0" timeOffset="118669.2068">10433 14021 872,'-2'-14'25,"-8"1"27,7 1-7,-1 0 35,-3 1 15,0 1 24,2 2 23,1 2 10,2 0-4,1 2-6,0 0 22,1 3-10,-2-1-3,2 4 1,-1-1-6,1-1 8,0 3-9,-5-3-10,5 1-7,-1-1-10,1 0-6,0 0-16,1 0-7,2 2 10,-1 1-6,5 4-2,-3 0-2,2 4 0,-2 3 7,6 0 1,-4 4-5,3 2-26,-4 0-4,-1 1-9,4 4-4,-4 0-12,4 2-15,-4 0-9,1 2-7,2-2 4,0 4-3,0 0 2,-1 0-2,0-2-1,3 2 2,-2-3 2,0 0 0,2-2-6,0-7 1,0 0-2,-2-5 2,3-2-3,-1-3 1,-1-1 0,1-5-5,-1 1 7,0 2-4,1-2 5,-1-1-7,1 0 8,-1-3-9,0 0 7,1 1-1,2-1 1,2-4-1,2 0 1,1 1 0,3-3-6,5 2 5,0 0-8,-1-1 2,3-3-4,1 4-4,0-2-6,-3 1-3,1-2-2,-5 0 4,0 1-9,-4 0-10,-4 1-21,-3-1-4,-4 5-12,0-4-28,-4 4-8,-1 1-35,-1-1-20,0 3-27,-3-3-16,3 2-48,0-1-32,-1 2-20,1-2-48,-2-2 9,1 2-40</inkml:trace>
  <inkml:trace contextRef="#ctx0" brushRef="#br0" timeOffset="118916.0532">10516 14236 979,'-5'-1'12,"5"-1"32,9 1-23,-4 0 9,-2-1 20,7 2 15,1-3-1,1 3 13,4-1-9,4-1-20,-2-2 29,6-1-3,-1 0-21,5-3-16,0 2-2,0-5-13,2 3 2,-1-2-14,1-1-8,-3 2-16,-3 0-14,-4 3-7,-5-3-28,-4 6-22,-4-2-10,-5 1-40,-2 2-48</inkml:trace>
  <inkml:trace contextRef="#ctx0" brushRef="#br0" timeOffset="119125.2008">10448 13959 1178,'-7'-15'38,"-4"-2"26,12-1 32,-8 5 17,7-3 15,1 4 20,3-2 8,0 4 17,2 0-18,6 3-22,-2 1-30,2-1-11,5 2-14,1-2-19,5 1-7,3-2-14,6-1-26,0 2 3,7-3-8,-2 3-13,0-1-21,0 2-28,-6-1-49,-4 3-54,-5 4-45,-6 0-43,-2 0-18,-4 3-54</inkml:trace>
  <inkml:trace contextRef="#ctx0" brushRef="#br0" timeOffset="119950.0556">10190 15625 1254,'0'0'28,"0"0"47,0 0 32,0 0 40,0 0 31,-51-89 26,51 89 34,0 0 32,0 0-17,0 0-18,0 0-20,0 0-20,0 0-11,-26-61-17,26 61-31,0 0-20,0 0-8,0 0-18,0 0-5,0 0-7,0 0-15,0 0-11,0 0 16,0 0 10,0 0 1,0 0 19,17 54 6,-10-35-5,-2 3 8,2 2 4,-3 1-10,3 2-1,2-1-7,0 0-20,-1 5-38,-1 2 21,0 2-32,1 1 17,-1 3-20,-2 1 0,3 2-28,-1 1 14,-1 0 10,2-5-12,-3 0 6,0-6-3,4 1 0,-4-5-4,1-3 2,-1-5 2,-1-2-5,2-3-1,-6-15-20,0 0-11,7 21 22,-7-21-28,0 0-7,0 0-2,0 0-31,0 0-19,0 0-46,0 0 3,0 0-63,0 0 5,0 0-43,0 0-31,0 0-41,0 0-24,-41-131-34,41 131-37,0 0-36,0 0-11</inkml:trace>
  <inkml:trace contextRef="#ctx0" brushRef="#br0" timeOffset="120595.174">10053 15153 759,'0'0'32,"-50"-55"9,50 55 24,0 0-16,0 0 10,0 0 18,0 0 9,0 0 8,0 0-2,0 0-7,0 0-18,0 0 23,0 0-6,0 0-6,0 0-10,0 0-14,0 0-11,0 0-16,0 0-1,0 0-10,0 0-2,0 0 2,-6-16-30,6 16 35,0 0 6,-7-28-2,7 28 2,0 0 13,0 0-3,0 0 15,0 0 10,0 0 14,0 0-10,-41-63-5,41 63 4,-16-41 1,16 30 14,-1 1-4,2-3-15,0 1-10,3-1 3,0 2 2,0 0-3,2 0-11,1 1-10,-2 2-7,2 2-3,-2-1-3,-2 4-4,3 0-5,-1 3-2,3 0-7,-3 3-1,5 0 0,-1-1 0,1 4-6,2 2 9,1-1-5,-4 2-1,3 1 1,-2 0-4,-2 1-4,0-1 1,0 1-3,-2 0-7,-2 0-7,0-1-5,0 1-7,-4 0-1,0-2-1,0 0-4,-2-1 9,0 0-1,-1-2 9,2 0 3,-2-2 7,1 0 9,-3-3 5,1 1 4,1-2 9,1 0 8,-4-2 12,-1 0 12,1-1 4,-1-1 7,-1-2 9,1 0 2,2 0-6,-5 0-3,6-1-10,-2 1-2,4 1-3,-1-1-9,1 2-8,1 2-5,1-1-5,0 2 1,1 0-6,-1 1-8,2 0-3,-2-2 2,0 2-8,1 0-2,-1 0-16,3-2-18,-2 1-34,3-1-18,-1-1-49,0 1-55,-5 1-44,1-2-54,0 0-14,-3 0-39</inkml:trace>
  <inkml:trace contextRef="#ctx0" brushRef="#br0" timeOffset="121410.1286">11291 16034 1078,'-1'-3'17,"6"1"-5,4-4 9,-9 5 25,-1-1 9,1 2 5,1 0 6,0 2 10,1-2-12,-1 2 12,-2 1 1,2-1-25,-1 3-3,1 1 11,-2 0-2,1 3-12,0 1-3,0 0-5,0 0-12,1 0 2,-1 1-5,0-1-17,0 0-2,2-3 3,-1 0-5,-1-2-2,0-2 1,1 1 4,-1-1 5,0-3 13,0 0 11,0 0 6,0-1 13,-1-1 11,1 0 17,-3-3 2,2 0-5,0-4-2,-1-1-6,0-4 0,0-1 6,0-4-6,-2-2-8,-1-4-7,1 1 3,-3-1-6,1-2 1,-2 2 6,0 4-9,-2 0 5,2 3 1,0 2 3,-1 5-3,0 2 1,-3 5-3,2 3-10,-2 1-7,0 4-9,-5 3-6,0 2 7,0 5 11,-2 2 3,-3 2 4,1 2 5,0 1 2,-1 2 4,3 3 10,-3-2 0,3 2-3,1-1-4,1 3 0,3-1-7,0-2-4,3 3-5,1 1-6,5-1-12,-1 1-4,3 2-4,3-1-6,0 0 1,6-3 0,-3 4 4,7-6-9,-1 1 1,2-2-1,3-3-5,-2-2 6,5 0-4,-1-3 1,2-1-4,-1-1 6,4-2 0,-2-2-5,1 0 4,3 0-8,1-3 3,-3-3 0,3 0 0,0-2 0,2-1-3,0-4 3,0 1 0,-1-4 1,2 1 1,-1-1-4,-1 0 9,-1-1-7,-6 0 2,-2 3-4,-4 0 1,-4 1-5,-2 0 1,-4 2-5,-2-1-23,0 2 0,0-1-26,0 1-22,0-5-27,0 5-33,0-4-48,-2 3-38,2-3-57,0 2-42,0 2-32,-2-1-27,1-1-32,1 1 1</inkml:trace>
  <inkml:trace contextRef="#ctx0" brushRef="#br0" timeOffset="121924.2409">12032 15101 365,'-16'-6'6,"6"6"16,-6-1 10,5-2 7,-1 1 4,2 2 10,0-1 3,2 1 28,-1 0-5,0 0 1,3 1-36,-5 2 45,-2 2-23,2 2 14,-4-2 11,2 5-7,-5 0 14,1-1 4,-4 3 39,6-1-26,-3-2 30,-2 2-9,3-2 12,-3 0-10,5-1-4,-2-2 1,4 0-7,2 1-19,-1-3-6,5-1-2,-1-2-21,6 1 2,-2-1-14,6-2-10,-2 1-9,2-2 1,6 2 2,-1-1-11,7-2-5,2 2-10,9-2-3,3-1-5,3 1-5,4-4 0,3 0-9,0 0-1,5-1-4,-1-3-2,-1 2-6,3 0-7,-4-1-6,-4 2-21,-1-2-18,-2 3-22,-10 0-26,-4 3-39,-4 1-17,-6 3-40,-4 0-19,-4 3-5,-2 2-20,-3 1-13,0 2 36,-6 2 2,2 0-18,-4 3 16</inkml:trace>
  <inkml:trace contextRef="#ctx0" brushRef="#br0" timeOffset="122110.0983">11960 15484 1331,'-11'16'5,"-4"-9"31,9 5 33,-9-7 20,5-1 18,2 0 17,-1 1 11,3-1 6,1-4 9,3 1-16,0 0-20,2 1-23,2 1-5,-1-3-15,5 3-8,0-2 1,4 0-14,3-2-17,4 1-12,3-1 4,3-2-11,1 0-11,2-3-9,1 1-19,2-1-43,0-1-38,-3 1-40,-3 2-44,1 0-67,-6-2-19,-1 3-77</inkml:trace>
  <inkml:trace contextRef="#ctx0" brushRef="#br0" timeOffset="122812.0909">11432 13277 458,'2'7'22,"-5"-4"22,1-3 15,2 6 20,-1-2 11,0-1-15,-2 4 61,2-5-31,1 3 5,0-2-14,-2-1 14,2 1-7,2-3 5,-2 2 25,1-4-37,-1 4 41,-1-1-21,1 2 15,-2-2-15,1 1 1,-1 2 0,4-1 2,-1 2-16,-1-2 0,3 0 2,1 0-11,5-1-10,4 1-10,2-3-16,5 0-12,9-2-3,2 1-12,9-1-6,6-1-12,2-3-4,5 3-4,0-4 2,3 3-2,1-3-5,-3-1 3,-1 3-3,-5 0 1,-6-1-4,-5 5-4,-8-2-10,-4 2-15,-9-1-19,-3 2-37,-6 0-43,-1 0-36,-6 0-36,-2 0-34,-4 3-31,-3 1-25,-4 3 5,-2 2-14</inkml:trace>
  <inkml:trace contextRef="#ctx0" brushRef="#br0" timeOffset="123171.5238">11740 13679 419,'0'5'18,"3"2"14,-10 2 7,10-4 18,-6 4 19,3-2 12,0 0 9,0 1-21,3 0 23,-2-4-31,0 3 7,1 0 7,0-4-15,1 1 7,-1 0 4,1-1 30,-1 0-27,1-1 31,1 0 3,-1 0-12,2 2 7,-2-3 10,2 2 0,-2 0 0,1-2-2,1 1 2,1-1-12,4-1-3,-1-1-8,6-1-17,2 1-8,5-4-5,3 0-14,2-2-14,7 1-9,4-2-8,2 0-1,3-2-9,2 1-7,0-1-8,2 1 2,-4 0 2,-1 1 3,-4 2-3,-3-1-2,-5 2 1,-3 2-1,-4-1-1,-6 2 2,-4 2-1,-3-3-5,-3 3-14,-2 0-10,-4 0-48,-1-1-40,-5-2-53,0 0-46,-3 1-52,-4-1-45,-1-2-12,-4 1-51</inkml:trace>
  <inkml:trace contextRef="#ctx0" brushRef="#br0" timeOffset="128344.3816">11757 10840 76,'-21'-9'12,"21"9"-3,0 0 9,0 0 10,0 0-5,0 0 1,0 0 2,0 0 6,-16-4-1,16 4-10,0 0 14,0 0-12,0 0 4,0 0 5,0 0-11,0 0 2,0 0-7,0 0 12,0 0-10,0 0 9,0 0-11,0 0 10,0 0 3,0 0 7,0 0-13,0 0 14,0 0-8,0 0-6,0 0 23,0 0-4,0 0 4,0 0-10,0 0 5,0 0 6,0 0 15,0 0-22,0 0 2,0 0 2,0 0-60,0 0 51,-21 9-61,21-9 42,0 0 3,0 0 15,0 0-2,0 0 6,0 0 7,-13 14 6,13-14 6,0 0-3,0 0-2,0 0 3,0 0 3,0 0 2,0 0 1,0 0-10,0 0-1,0 0-2,0 0 2,0 0-1,0 0 0,0 0-3,0 0-9,0 0 2,0 0-10,0 0 5,0 0-7,0 0-6,0 0 4,0 0-9,0 0-17,0 0-2,0 0 0,0 0-6,0 0 12,0 0-23,0 0 1,0 0 2,0 0 1,0 0 0,0 0 14,0 0-15,0 0 13,0 0-19,0 0 6,0 0 3,0 0-6,0 0 4,0 0-4,0 0 0,0 0-1,0 0 3,0 0-9,0 0 5,0 0 2,0 0 1,0 0 17,0 0 6,0 0-8,0 0 1,0 0-14,0 0 1,0 0 9,0 0-9,0 0-1,0 0 9,0 0-12,0 0-1,0 0-9,0 0 3,0 0-3,0 0-7,0 0-8,0 0-3,0 0-18,0 0-10,0 0-13,0 0 19,0 0-57,0 0 20,0 0-40,0 0-30</inkml:trace>
  <inkml:trace contextRef="#ctx0" brushRef="#br0" timeOffset="131704.3091">11676 9800 167,'0'0'37,"0"0"-12,0 0 5,0 0 1,0 0 7,0 0-7,0 0 6,0 0-1,0 0-2,0 0-2,0 0 0,0 0-1,0 0-1,0 0 11,0 0-11,0 0-2,0 0-9,0 0 10,0 0-5,0 0 8,0 0 8,0 0-1,0 0 8,0 0-6,0 0 7,0 0-13,0 0-12,0 0-41,0 0 52,0 0-52,0 0 48,0 0-12,0 0 8,0 0-10,0 0 2,0 0-2,0 0 1,0 0 2,0 0 5,0 0-54,0 0 48,0 0-44,0 0 47,0 0-44,0 0 43,0 0 14,0 0 5,0 0-2,0 0-5,0 0 9,0 0-2,0 0-9,0 0-3,0 0-10,0 0 5,0 0-6,0 0 3,0 0 2,0 0-9,0 0 13,0 0-8,0 0 4,0 0 0,0 0 2,0 0 3,0 0-7,0 0 8,0 0-15,0 0 13,0 0-6,0 0 7,0 0-18,0 0 13,0 0-5,0 0 11,0 0 1,0 0-13,0 0 8,0 0-7,0 0 6,0 0-17,0 0 13,0 0 0,0 0 0,0 0-5,0 0 3,0 0 0,0 0 7,0 0-8,0 0 2,0 0 10,0 0-10,0 0 12,0 0-9,0 0-4,0 0-8,0 0 12,17-9-9,-17 9 7,0 0 2,0 0-14,0 0 12,0 0-18,0 0 18,0 0-2,11-17 1,-11 17 7,17-26 5,-17 21 1,2 0 10,-2 1 1,0 1-4,0 3 0,0 0-3,0 0-9,0 0-2,0 0 2,0 0-2,0 0-5,0 0 4,0 0-2,0 0-1,0 0 1,0 0-4,0 0 4,0 0-3,0 0-9,0 0 17,0 0-8,0 0-1,0 0 19,-13 37-3,13-37 0,0 0-2,0 0 6,-75 162-2,52-127 2,-2 2 5,-1-1-5,4-2 0,-3 0-2,6-5-2,3-3-4,1-3 0,4-3-6,4-3-7,1-3-1,4-4-7,1-2 0,1-1-3,0 0-2,0-7 17,0 0 10,0 0 2,0 0-10,0 0 11,31-8-6,-31 8-9,0 0 4,153-58-18,-130 49-2,1 1 3,1 0-2,-2 1-1,6-1-4,-4 3 2,1 0 0,1 1 1,0 3 1,-2 1 2,-1 0-2,1 3-1,-4 1 5,-2 3-6,-1-1 1,-1 4 3,-2-2-2,-1 4 0,-1-1 1,-4 3-4,3-2-2,-2 2 3,-3 2 2,2-1 1,-1 1-2,-2 1 0,-1 0-4,0 0 2,1-1 4,-2 3-1,-1-3 0,-2 1-2,-1 2 1,0-4-4,-1 2 9,-1 0-1,-3 0-2,1 0 0,-4-2 0,1 2-1,-1-2 2,-4 1 2,0-1-3,2-2 2,-5 0 0,1-2-1,-2 1-1,2-2 3,-4 0-7,1 0 2,0-3 3,-1 0-6,3 0 3,0-1 0,0-2-1,3-1-1,0-2 5,2 1-1,0-2-5,2-3 4,2 0-2,-4-1-1,3-3 1,-1 1 0,3-4-1,-3 2 0,2-3 0,0 2 2,1-2-1,1 2 1,1-2 1,0 1-1,0 2 2,0-2-4,3 3-1,-1-1 1,1-1 0,0 4-2,2-2 3,0 2-3,3 0-2,-1-1 1,1 0 5,5 1-3,1 0 4,-2 1 4,5-1-9,1 1 6,2 1 1,2 1-3,1 1 3,-1 2-4,2-1-1,0 2-2,-1 3 4,0-2-3,-1 3 3,-1 1 4,-3 1-5,0 0 1,-2 0 0,-1 0 0,1 2 1,-4-3-3,-1 3-2,1-3 2,-1 1-7,-2 1 2,-1-1-6,0-1-9,1-1-13,-3 2-9,-1-3-9,1 2-15,-2-3-8,-1 0-11,3-1-21,-3 0-3,1-3-25,-1-2-28,0 2-25,-4-1-27,2-2-26,-5-1-30,-1 0 2,-1-3-43</inkml:trace>
  <inkml:trace contextRef="#ctx0" brushRef="#br0" timeOffset="132430.8601">11653 9786 174,'-2'-1'2,"-3"1"18,-5 2 4,8-2 10,-2 2-3,3-2 13,-7 2 5,7-1 4,-3 0 2,2-2-5,-3 1-4,4-1 9,-1 1 10,2-2-4,2 2 8,-2 0 1,1-3-35,-1 3 55,0 0-40,3-3-8,-2 2-5,0-2 2,-1 2 3,2 0 3,-2-1 34,4 1-55,0 1 46,3-2 2,-3 1-2,7-2-6,-2 0-10,4-1 1,2 1 5,0-1-7,3 0-5,2 0-6,2 1 5,1-3-1,1 1 7,5-1-1,-2 0-7,2 0-5,1-3-1,4 1 0,-2-2-8,5-2-6,2 2-11,0-4-7,4 2-1,0-2 0,1 4-3,1 0-3,-3 0 0,-2 2 6,-6 2 0,-5 1 6,-4 3 0,-6-2 9,-3 1 6,-6 0 7,-3 3 5,-2 0-6,-4 0 0,1 0-6,-2 0-2,-2 0-8,1 2-5,0-2-9,-2 1-11,2-1-17,-3 0-15,1 0-18,-2 3-29,-2 1-28,-3-3-39,3 2-28,-2 0-14,0-3 13,2 2-23,-1 0-23,1 0-17</inkml:trace>
  <inkml:trace contextRef="#ctx0" brushRef="#br0" timeOffset="136512.6278">17964 8908 466,'-7'-10'27,"7"-3"20,-4 2 26,-1-3 20,2 3-16,-2-1 59,3 3-19,-2 1 17,0 2-17,4 1-4,-1 1-14,1 3-12,-2-2 31,2 2-49,2 1 29,-1-1 5,-1 2-2,3-2-1,-2 1 13,-1 1 8,1 0 6,2 3 9,-2-3 10,0 2-7,-1-1 12,3 2 1,-2 3-19,2-3 2,-2 5 2,0-1-7,3 6-11,-3 3 8,1 4-4,-4 4-9,1 4 12,-3 6-3,0 0-11,-2 6 19,-3 1 0,3 3-14,-1 2-12,-1 1 2,2 3-16,2 0 1,1 2 0,1-1-17,4 3-39,1 8 23,2 2-28,1 4 25,3 5-23,1 4 20,1 4-48,2 3 28,-1 1-9,2-2-29,1 0 47,-1 5-14,1-1 25,-1 4-32,-1 5 47,1 7-35,-2 3 39,0 5 8,-3 1-19,-1 0-14,-2-2 1,1-1-1,-4-8-13,1-4-4,-1-4-1,-2-7-3,-1-2-9,2 1-3,-2 0-2,0-2 0,-2 0 3,2-3 6,0 1-2,2 1-7,0-2 2,0-5 5,-1-4-5,2-3-2,-2-4 4,2-4-11,-1-2 6,-2-4 2,-2-3 1,-1-1 2,-1-7-4,-5 2 4,-2 0-7,-2 4 3,-1-3 2,-2 4-5,-1-2 5,-1 2-11,0 2 6,3-2-5,-1-2 6,0-3 3,2 1-6,0-5 3,3-1-8,3-5 2,0-1-1,0 0 3,2-2-8,1-1 0,0-3 6,0 1-6,1 0 4,-1-1 1,0-1 1,0 3 1,1-1 4,-2 2 1,0 1-8,-1-1 7,0 2-7,3 0 0,-4 2-1,4-4 1,-1-4-4,1 2-1,4-4 3,-1-3-4,1-3 8,1-2-1,1-3 1,0 0-2,-2 1 5,5-4-2,-5-1-3,1 0 0,-1 1 1,-1 0-1,0 1 2,-3-1 3,2 5-9,-5-1 2,3 2 4,-4 2-1,0 1 1,-2 0 3,0-1-7,3 1-4,-3-4 8,3 1-6,-1-3 6,3-1-3,0 0 1,2-5-2,1 1 0,2-3 2,-2-3-2,2-1 3,0 0-10,0-2 7,0 0-2,2 1 2,-2-1-1,1 1 1,-1 2 2,0 0 1,0 3 2,0 0-1,-1 0-6,-1 3 0,0 0 10,-1-2-3,-1 1-5,1-1-2,2-4 4,-2 1-6,2-3 8,0 0-6,1-2-7,0-4-7,1-3-5,2-5-11,0-2-17,5-3-18,-1-2-25,5-4-26,-2-1-21,-2 3-29,2 3-26,-6 4-68,-1 3-60,-3 1-66,-4 2-75,-6 4-79,-6 5-83,1-4-58</inkml:trace>
  <inkml:trace contextRef="#ctx0" brushRef="#br0" timeOffset="138024.9466">19392 9688 616,'0'0'20,"-1"-40"31,1 40 13,0 0 25,0 0-16,0 0 2,0 0 30,0 0 10,0 0-4,3-29-12,-3 29-6,0 0-2,0 0 21,0 0 7,0 0-12,0 0 0,0 0-15,1-15-10,-1 15 9,0 0-7,0 0 2,0 0-8,0 0-5,0 0 1,0 0 12,0 0-4,0 0-10,0 0-4,0 0 4,0 0 3,0 0-7,0 0-4,0 0-8,0 0 4,0 0 4,0 0-9,0 0-4,0 0-2,0 0-3,0 0-2,0 0-6,0 0-7,0 0-15,0 0 4,0 0 10,0 0-5,0 0-8,0 0 7,0 0 8,0 0-2,0 0 2,0 0 1,0 0 0,0 0 3,0 0-4,0 0-6,0 0-1,0 0-4,0 0 4,0 0 3,0 0 8,0 0 5,0 0 12,0 0 0,0 0-2,0 0 5,0 0 2,0 0-3,0 0-2,0 0-14,0 0-8,0 0-3,0 0-2,0 0-8,0 0-6,0 0 7,0 0 12,0 0-8,0 0-5,0 0 0,121 111-6,-27-6 7,-67-68-10,0-1-6,-1 1 0,0 1 2,-1 0 20,-1-1 0,-2-3 2,3 4 0,0-4-1,-1 1 0,0-2-2,-4-3 0,5 0-18,-4-2 3,1-2-7,-4-2 2,0-2 2,-2-1 1,1-4 2,-8 0 0,0-2-7,-2-2 1,-2-3 5,-3-2-4,0-1-2,-1-2 6,-1-2-2,0-2 3,0 0 8,0-2-5,0-1 2,1-4 2,-1-2-4,3-6-1,2-3-4,2-7-3,2-7-4,1-6-3,0-7-7,2-5-5,2-9-5,-3-5-26,-2-6-5,1-3-5,-1-2-6,1 1-2,-1 5 3,-1 6-5,2 6 0,-2 7 19,3 6 1,-2 8 8,-1 9-2,-2 5 1,0 2-11,-4 2-2,4 5-4,-3 2-3,0 4-5,-3 1-37,0 3-8,0 1-31,-3-1-24,3 4-33,-3-1-42,0 1-46,-1-1-41,0 5-9,4-2-24,0 0 25,3 2-11,1 2 4</inkml:trace>
  <inkml:trace contextRef="#ctx0" brushRef="#br0" timeOffset="138502.6245">20577 10221 913,'-9'-7'24,"7"3"39,-5-2-6,7 2 22,-2 0 27,2 0 16,-1 2 19,1 0 6,0 1-17,0 0-19,1 1 17,-1-2-16,2 4-22,-2-2 0,2 1 1,-2 4-4,0-1 9,3 5-5,-2 0 2,2 4-1,-1 1 6,3 4-3,-1 1-9,3 3 8,1 3-7,-3 0-8,1 3-5,-1 0-1,2 3-9,0-1-10,-2 1-10,-3-2-8,2 2-10,-1-1-8,0-1-3,-2-2-10,2 1 2,-1-1-2,1-1-2,-2-2-3,2-4 2,1-3 2,-2-4-7,2-2 4,-1-4-1,-1 0-5,0-7-1,-2 0-6,4 1-6,-4-1-18,-4 0-17,4 2-22,-2-2-31,0-2-27,-4 1-35,1-4-33,-4 0-24,0-2-24,-3 0-6,1-3-29,1-2 19,0-2-25,-1-1-10</inkml:trace>
  <inkml:trace contextRef="#ctx0" brushRef="#br0" timeOffset="139236.0439">20437 10335 592,'-6'-6'20,"15"2"26,-7-3 21,0 0 28,2 0-27,-2 0 11,5 0 24,-1 0 14,0 0-9,1-1-5,1-1-10,4 0-20,-3 0 43,4-4-7,0 2-18,4-4-7,3 1 2,2 2-15,-2-3-6,5 1-5,-1-1-17,2 4 4,1-2-9,-3 3-7,1-1-9,-1 3-7,0 1-2,2 0-6,-1 0 3,-1 2-8,3 0 0,0 4 0,1-2-5,-2 4 6,2 2-5,-3 2 4,0 3-1,-5 0-2,-4 3-1,-1 2 0,-4 1-2,-3 0 2,-5 3-4,-3 1-8,-1 2 1,-8 0 1,2 2 0,-6 1 1,-3 1 3,-2 1-5,-5-1 4,-1 1 10,2-3-3,-3-1 2,2-2 1,2-2 2,4-2-4,0-2 1,5-2 0,4-4 0,-1 0 5,3 0 2,2-4 3,1-2 6,3 2 21,0-2 9,0-1 7,0 0-1,-1-2-3,2 0 11,0-2 5,2 1 5,-2-4-16,4 3-3,0-2-7,5-1 3,-1 2 5,4-2-8,3 0-2,3 1-14,1 1 2,4-1-1,1 2 0,2-1-2,3 2-6,-1-1-4,1 3-5,0-2 3,0 3-8,-1 0 2,-3 0-2,2 3-4,-2 0 2,-4 1-1,-1 3 0,-2 0 1,-2 4 2,-4-1-3,0 3 0,-3 1 2,-4 3-2,-1 1 5,-3 1-2,-1 3-5,-2 0 4,-2 2-1,-2 1 1,-4 1-1,-3 0 5,-2 1-9,-3 0 7,-2-3-2,-5-1 0,-1-3-2,-3 0-1,-2 0 3,0-2-2,-1-3 1,-3 2-6,-1 0 2,2 0 2,-2 0-1,1-2-2,-2-3 0,-1-1-4,6-2 2,-1-3 6,4-2-6,2-3-2,6 0 2,-1-2 0,9-1 0,-2 1-1,4-3 0,1 1-1,1 1 2,4-1-2,-1 1-4,2 0-2,0 1-10,2-2-1,0 2-14,1-1-11,0-1-9,0 1-24,0-3-15,1 1-33,-1 0-15,1-2-28,-1 1-24,0 0-25,0-1-46,3 0-1,-2 0-46</inkml:trace>
  <inkml:trace contextRef="#ctx0" brushRef="#br0" timeOffset="139831.6718">21629 9674 529,'-19'4'25,"11"-1"5,-4 1 14,0 0 24,-3 3 12,2-2-28,5 3 64,-1-2-29,1 2-22,0-2 19,0 2-6,1-2-18,0 1 0,-1 0 39,3-4-56,-3 1 36,4 0 1,2-1-20,-1-2 6,3-1-1,0 0-5,0 0-1,0 0 8,3 0-1,1 0 2,-2 0 8,5 0 2,-2 0 3,3 0-3,-2-1-7,6-2-17,4 0-7,0-1-6,4 0-12,6-5-12,3 4-13,5-4-2,5 1-2,0 0-7,3 0-21,-1 0-11,-1 0-24,-2 3-32,-5 1-22,-8 1-36,-2 2-33,-8-1-33,-3 2 24,-7 2-28,-2 2-22</inkml:trace>
  <inkml:trace contextRef="#ctx0" brushRef="#br0" timeOffset="140046.541">21615 10218 1004,'-21'10'25,"3"-2"-24,15-3 74,-5-1-34,3 0 22,3-2 8,-1 3 17,6-2 18,1-2-20,-3 2 37,8-2-63,4 2 34,4-3-19,8-2-8,2 0-15,10-2-16,1-2-7,7 2-14,4-4-13,0 0-10,-2-1-28,-4 2-31,-4 0-31,-7 1-31,-5-1-3,-7 2-58,-7 5-57</inkml:trace>
  <inkml:trace contextRef="#ctx0" brushRef="#br0" timeOffset="141427.6893">19735 12056 552,'1'-2'13,"-3"2"24,-1 0 26,2 0 11,-3 0-19,3-3 54,2 2-23,-2-1 30,0 1 1,1 1-4,-2-1-10,2-3 7,-1 2 29,1 1-40,-1-1 39,1 1-18,1-1-6,-1 1 4,0 2-3,0 2-8,1-3 3,-1 3 3,0-3-9,0 3 7,0-3-3,0 0-11,0-1-4,2-1-1,-2 1-6,-2-2-11,4 3 1,-2-4-11,1 4-8,-1-5-6,1 5 4,-1-4 2,1 3 2,2-2 0,-2 1-10,3-2 1,-1 2 1,1-1-7,0 0-12,0 3-10,0-2-5,-1 4-5,5-2 3,-1 3 3,1 1 6,-1 3 10,4-1 6,2 2 3,3-4-3,-1 7 7,1-2-4,1 2-10,4 1-6,-2 1-5,1 3-5,3 3-2,0 3-1,-2 0-3,-2-1 2,4 4 0,0-1 2,3 2-7,3-1 1,1 2 0,1 1 0,8 1-2,-1 1-1,1 1 3,0 1-2,-3-1 2,-4 3 0,-4-4 0,-3-2 0,-2 0-5,-4-4 2,-6-3-5,0-4 4,-4-2-4,0-2 2,-4-5-1,1-1 2,-3-3 12,-1-1 7,1 0 7,-3-3 19,2-3 10,0-1 5,2-3 4,1-3-8,2-4-2,3-4-14,-1-6 2,5-4-32,0-7-6,5-6-8,-4-6-9,4-5-1,-2-7-7,1-4 2,0 3-31,0-2 8,1 1-5,-2 2-4,0 7 0,1 6 2,-5 7 1,2 8 3,-5 2 22,-2 8-1,-2 5 8,-3 4-6,-2 4-4,-2 2-8,-2 2-5,2 1-6,-4-2-13,3 3-20,0-1-13,-1 0-6,-1-2-26,1 2-7,2 0-32,-5 2-28,6 1-30,-1 0-19,-2 1-38,0 3-13,3 6-4,0 1-24,0 2 6,3 3 37,0 1 11,1 5 21,4 6 19</inkml:trace>
  <inkml:trace contextRef="#ctx0" brushRef="#br0" timeOffset="142438.0651">21101 12822 174,'0'0'32,"-26"-18"-12,26 18 17,0 0 20,0 0 5,0 0 18,0 0 4,0 0 11,0 0-2,-19-20 11,19 20-39,0 0 30,0 0-23,0 0-18,0 0 14,0 0-5,0 0-5,-25-25 0,25 25 33,0 0-38,0 0 25,0 0 14,0 0-7,0 0-13,0 0 3,-25-22 3,25 22 4,0 0-5,0 0-2,0 0-14,0 0 2,0 0 13,0 0-2,0 0-12,0 0-13,0 0 4,0 0 9,0 0 18,0 0-9,0 0-7,-26 13 10,22-3 6,0 2 7,2 0-1,-1 2-8,-2 0-5,2 3-3,-1-1-3,1 3-17,-1-1 0,1 3-7,-2 1-7,3 1-10,0 0-7,0 2-8,-1-1 0,1 3-3,2-2-4,0 2-2,0-2 0,0 1 2,2 0-3,1-1 2,-1-1 0,2-7 1,-2-1-4,4 0 1,0 0 2,-1-3-4,2-2-2,-1-1 4,3-1-2,-2 4 2,2-1 6,-1-3-7,-1-3 0,2 1 1,-2 0 2,2-1 0,-1-2-2,1 0-1,-1-1-1,2-3 2,1 1-1,1 1 4,2-4-1,-2 1-3,6-4 4,-1 0 0,3-2-2,0 0 1,1 0-1,2 1-3,-1-1-2,-2 1 2,1 1-6,-1-1-3,-4 2-6,-1 1-9,0 0-21,-5 2-21,-10 1-23,0 0-36,0 0-35,0 0-29,0 0-42,0 0-26,0 0-27,0 0-11,0 0 11,0 0-6,0 0-17</inkml:trace>
  <inkml:trace contextRef="#ctx0" brushRef="#br0" timeOffset="142715.8947">21016 13191 616,'0'0'57,"0"0"3,0 0 26,0 0-18,0 0 7,-35 8 3,35-8 18,0 0-6,0 0-20,0 0-19,0 0-24,0 0 20,0 0-7,111-8-8,-83 0-14,0-3-10,2-2-11,-1 1 4,0 0-21,-5 0-20,-2 0-3,-3 1-21,-2 0 14,-7-3-17,1 5-22,-2-2-23,-4 4-14,-4 0-13</inkml:trace>
  <inkml:trace contextRef="#ctx0" brushRef="#br0" timeOffset="142926.7632">21075 12816 832,'-9'-15'37,"3"0"29,7-1-18,-5 0 8,4-1 23,1 2 6,1-1 8,5 2 5,1 0-27,4 2-30,-2-1 25,6-1-8,1 4-23,1 0-7,4 1-9,-1 3-1,3-1-15,-2 1 7,1 5-10,-1 1-18,-1 0-10,-1 1-28,-3 2-20,4 0 0,-4 1-69,-2 0-18,-2 2-48</inkml:trace>
  <inkml:trace contextRef="#ctx0" brushRef="#br0" timeOffset="143377.4849">21823 12203 799,'-23'11'28,"-5"-2"14,11 1-18,-4 4 60,0-4-30,1 1 25,3 0 9,2 1 9,4-2-14,-1 0-6,5-1 28,0-2-56,6 0 48,1-2-17,4-2-9,2 0-6,1-3-5,7 0-10,1-3-7,7-2-3,0-1-19,4-3-7,4-2 0,1-1-3,2-2-12,2 0 1,1 0-4,-4-2-11,2 2-13,-3 1-14,-2 3-16,-5-1-26,-4 4-25,-4 2-23,-2 2 3,-6 3-13,-3 4-11,-3 5-24,-5 5-27</inkml:trace>
  <inkml:trace contextRef="#ctx0" brushRef="#br0" timeOffset="143548.2643">21748 12855 1087,'-23'6'36,"12"-3"-8,3-3 31,12 0 30,-8-2 10,6-2 9,-1 0 3,7 0 6,0-5-35,10 1 5,7 0-29,1-1-26,10-3-17,3 2-8,5-2-24,1 1-39,-2-1-48,1 2-35,-2-2-25,-5 1-72</inkml:trace>
  <inkml:trace contextRef="#ctx0" brushRef="#br0" timeOffset="144681.2697">20412 14433 616,'-13'-3'18,"3"-1"26,6-2 18,-5 3 42,5-1-26,-1 0 33,5 0 17,0 0 23,0 1 0,1 0-9,-1 1 16,1 0-35,-1-3 62,4 4-21,-4 1 13,0 0-9,-1 3 1,1-5-5,-3 5-22,2-3 2,0 0-23,1 0-2,0-1-24,0 2-13,2-2 4,5 4 9,-3 0-2,8 4-12,-1 0-4,4 4-4,3 3 6,0 0 9,3 4-13,1-4-22,-1 5-3,-1-1 4,3 4-5,-1 1-5,-2 0-9,3 3-9,2 4-1,-1 2 1,2-1-4,1 0 0,2 1 3,-2-1-4,2 1 0,-2-3-5,1 0-3,-1-4-2,-1-1-4,-2-1 0,-1-3-4,-1-2 3,-2-1-5,-2-2 5,-1-4-1,-4-1-1,0-3 2,-3 1 2,-1-4 4,-2-2 3,1 0 25,-1-4 7,-2 0 8,-1-4 1,2 0 6,3-4 1,-2-3 0,5-2-4,-1-7-23,3-1-8,1-6-10,2-5 0,3-5-11,0-7-3,1-4-4,0-3-5,1-2-1,-2-3-4,2 0-2,0 3-2,-5 4-2,0 6-13,-4 6-5,0 6-21,-6 6-8,-1 9-11,-5 6-19,1 3-5,-4 5-18,1 3-8,-5 0-9,2 4 0,-3 1-12,0 2-15,1 1-6,0 0-20,2 4-17,3-2-17,3 0-25,1 1-14,3 0-11,1 0 6,6 0-12,-2-1-12,4-3 41,-3 2 4,-4 2 5</inkml:trace>
  <inkml:trace contextRef="#ctx0" brushRef="#br0" timeOffset="145314.2612">21802 15169 1037,'0'-6'34,"3"1"-7,4-7 26,1 4 24,-5-1 22,-1-1 17,-2 0 12,-1 1 10,0-2-24,16 0 31,-18-1-22,-4 0-3,0 1-4,-2 0-13,-1-1 2,-1 1 6,-2 1 0,-18 2-12,13 1 10,7 2-11,-8-1-12,4 2 9,-4 1-2,6 0-5,-6 3-3,1 0-10,2 2-7,-4 0 13,5 2 2,1 1-7,5 2-1,-4 1-12,-1 0 2,2 5 17,-4 1 3,2 3-11,-4 0-6,0 5-6,-4-2 0,2 4 1,2 0-4,0 3-9,0-3-11,2 4-7,1-3-1,3 3 4,-1-3-10,2 1 1,1-2-6,5 2-6,-1-2 1,3-1-1,1 0-2,1 0-6,2-1 3,4 0 0,3-3-4,3 1 2,0-2-2,5-1-2,5 0 0,0-3 4,6-1-3,3-1 14,-4-2 7,4-2-19,1-2-4,5-2 17,3-2-17,1-2-1,-1-2 4,3 0-19,1-2-2,3-2 32,-1 2-14,-6-3-14,-2 2 31,-3 0-4,-3 0 4,-3-1-1,-6 3-3,-2-1-12,-2 2 18,-6-1-1,-1 1-20,-1 2 8,-5 0-10,-2 0 1,0 0-16,-3 2-15,2-1-10,-2 1-27,0-2-1,0 0-40,1-2-15,-2-3-43,1 4-4,0-5-35,-2 3-37,-1-1-42,0 3-37,-2 2-23,-6 0-28,5 1-23,-2-1-12</inkml:trace>
  <inkml:trace contextRef="#ctx0" brushRef="#br0" timeOffset="153305.0861">2380 14583 568,'2'13'24,"-4"-7"33,7 2 32,-2 3-18,-2-2 32,-1 1 9,0-5 18,3 4 24,-2-4-1,0 1-14,3-5-8,-4 1 45,2-1-9,0-1 26,0 0 4,1 0 2,-1-1 2,-1-1-1,1 0-20,-2-3-10,0 0-5,-2-4-24,-1-3-21,0-1-23,-3-5-18,-3 2-3,0-2 0,-1 0-11,-2-6-14,1 0-9,-4-2-2,0 0 0,1-4-10,-1-2-13,1-5-10,3-1-5,0-2-9,-2 0-2,3-3-1,4-2-4,-1 0 0,2-3-2,1-3 0,2 3-1,-2-3 0,4-2-3,-2 0-1,2-2 2,0-2-3,2 2 4,-2 1 1,0 1 1,0 2 3,0 3 8,0 8-4,-2 5 5,2 2 1,-3 7-1,3 3 1,-2 2 3,0 4-2,-1 2-5,2 1 7,-4-1-5,4 4 2,-2 2 3,1 0-1,2 2-3,0 3 4,0-2-2,2 1-3,-1 0 1,3 0-3,4-2-4,-1 1 4,1 0 4,4-2-5,-2 1 0,5-2 3,-1 4 0,1-2 2,0 0 3,1 1-3,0 5-2,-1-2 2,-2 1-2,1 5-4,0 0-2,-3 1-5,0 5-9,-3-2-8,1 4-4,-1 2-2,2 1 4,-5 1-1,0 3 3,-2 2 3,0 1 7,-3 2 7,0-2 4,-3 3 5,1 1-5,-4 2 3,6 1 0,-4-1-2,3 0-2,-2 2-1,3 0 1,-2-2 0,2-2 6,0-1-5,-1-1 3,1-4 4,0-1 3,0-1 0,-3-2 0,3-4 2,0-1-2,0-3 7,0-3 0,0 0 1,-1-1 0,1-3 8,1-1-1,-1-1 3,3-1-1,-3 1-1,1-1-4,1-2 0,1 0-3,0-2-2,-1 0-2,6-3-3,0 2 0,5-5-1,-2 0 7,6 1-4,0-3 2,3 3-6,1-2 8,1 0-6,0 3 5,1 1-5,-4 2-4,5 0 1,-3 3 6,-3 1 2,3 3-7,-5 2 4,-2 3 0,1 3-1,-4 0 0,1 4 4,-1 3-5,1 3-2,-5 0 2,6 2 0,-1 2-6,-5 1 6,4-1-2,-6 1-5,-3-1 2,-2 1 0,-1 0-2,-3-1 0,-2 1 6,-6 2 0,2-3 3,-1 3-4,-1-3 2,4 2 2,-6-3 1,5-1 1,-4-1-1,-1-1-3,2-1-4,-5-4 5,0 1-5,-4-1 3,1-3 1,4 0-6,-4-1 1,2-4 4,1 2-1,1-4 4,-1 0-1,1-1 2,2-1-6,2-1 4,-3-1-2,3 2 0,0-2-1,0 2-3,2-1-4,1 1-14,0-2-2,0 2-17,0-1-17,2 2-20,-3-2-26,4-1-18,-5 1-32,1-2-18,1 1-23,-1 0-22,-1-2-21,5 0-28,-2-1 18,-2 2-28,6-1-17</inkml:trace>
  <inkml:trace contextRef="#ctx0" brushRef="#br0" timeOffset="153784.392">3620 13162 373,'-6'7'18,"-10"-3"9,7-1 13,-1 0 10,2 0 14,0 1 10,3-3 16,-4 5 25,4-5-37,3 2-7,-2 1-4,0-1 4,2 1-1,-1-4-7,0 2-6,2-3-16,-1 1 29,-1 0 5,2-2-8,-1 3-10,2-4-5,0 3-2,0-1-7,2 2-6,-1-2-4,4 1-3,0-3 3,3 3-4,0-4-9,5 3-4,2-4 1,4 1 1,3-4-13,-1 2 0,5-2-5,3 1-1,-1-1-5,3-1-5,-2 1-21,-1 0-21,0 4-21,-4-1-37,-3 3-29,-3-1 7,-6 2-45,-1 1-23</inkml:trace>
  <inkml:trace contextRef="#ctx0" brushRef="#br0" timeOffset="154004.7586">3589 13693 848,'-17'9'15,"8"-4"30,1-3-18,0-1 46,7-1-26,1 0 18,0 2 10,3-2 2,0-2-7,5-1-21,0 2 30,3-3-48,4 2 29,6-5-18,1 1-8,5-4-3,2 1-6,3-2-30,-2-2-27,0 3-39,0 0 11,-3 1-78,-4-1-11,-5 5-51</inkml:trace>
  <inkml:trace contextRef="#ctx0" brushRef="#br0" timeOffset="154427.4789">4074 12947 1314,'-10'-13'6,"0"0"34,5-3 39,-1 4 23,-1-2 25,6 5 19,1 0 26,-1-2 17,1 6 22,0 0-24,0 2-26,0 1-12,0 0-13,0 2-18,0 0-23,1 0-3,0 0-15,3 2-3,0 0-7,0 4 2,2 1 5,2 2 6,1 3 1,0 2-11,2 1-7,1 5-2,0 1 7,-2 3-6,2 0-10,0 1-4,0 5 0,3-2 0,-6 4-5,3-1-7,-4 3-9,2-6-7,-2 4-4,5 3-5,-5 1-3,4 2-6,-1-3 3,6 4 0,-4-3-5,3 4 2,-3-3-5,1-6-6,-1-3-18,-2 0-19,2-6-14,-4-3-29,-1-4-19,-5-2-35,4-2-40,-7-2-41,0-1-33,-7-1-24,-1-2-49,-3 0-20,-2-3-13,4 3-29</inkml:trace>
  <inkml:trace contextRef="#ctx0" brushRef="#br0" timeOffset="154963.1807">4704 12888 759,'-13'-13'20,"7"2"21,-6 2 27,3 1-26,-2 5 39,-4-2-30,7 2 21,-3 2 13,-1-1-19,1 2-10,-7-3-10,8 3 35,-5 0-31,3 0 40,-1 3-14,3-3-2,-2 4 5,-2 2 9,3 1-9,-2 2-5,2 3-3,-3 2 8,3 3 4,-1 2-3,2 1 1,0 5-19,2 1 8,-1 2 6,3 0 5,-1 4-16,2-1-9,4 3-5,-2 0-9,5-6-1,-1-1-13,5-2-14,1 2-9,3-1 3,0-2-5,6-2-1,0 0 0,2 2 1,2 0 0,1-4 1,2-2 2,1-4-4,-1 0-2,1-3 0,1-3-3,-1-2 3,1-3-2,1-3-1,-3-2 1,4-3-2,-2-2 0,0-7 5,0 0 1,1-4-6,0-2 4,-3-6 0,0-1-3,-1 2 2,-1-4 2,-3-2-4,-4-2 3,-4-2 1,-1-1-4,-9 2 2,0-3 0,-9 0 1,-4 0-4,-4 5 3,-4 1 0,-4 1-1,-3 5 0,-1 1 1,-5 5-1,0 1-4,0 3 2,0 1-3,0 6-9,0 2-10,3 3-10,1 0-11,1 5-5,-2-1-14,5 5-19,-2 1-3,4 0-11,1 2 0,-1 2-2,3 1-12,0 0-10,8 2-8,-2-2-7,7 2-8,3-3 22,2-1-48,6 0 21,-1-1-18,3-1-4</inkml:trace>
  <inkml:trace contextRef="#ctx0" brushRef="#br0" timeOffset="155519.4513">5426 12700 930,'-9'-9'47,"-1"-2"-16,4-1 29,-5 3 24,0-1 19,-1 0 10,0 1 16,3 1 13,-1 1-27,-1 0 25,2 1-25,-1 4-18,-1-1-3,3 3 4,0 3-10,-2 1-9,2 3-11,-3 3 3,2 3 17,-1 2-2,-1 4-2,1 1-3,1 4 4,-2 0 4,3 3 2,0 0-3,1 1-10,0 1-1,1-1-8,5 2-11,-3-4-11,4 4-2,0-2-10,4 0-9,1 1-7,2-3-6,1 2-3,1-1 4,2-2 0,1-1 1,3 1-3,3-3 1,1-4-7,2-3 6,2 0-4,0-3-1,2-1 0,2-4-9,-2 0 0,3-1-5,2-5 4,0 2-5,0-4 0,1-2-3,-4-2-1,-2 0 6,3-6 1,-5-2 1,0-1 1,2-3-3,-3-3 6,0-1-2,-1-5 3,3-4-5,-6-1 1,-3-1-2,-3-2 0,-6-1 1,-5-1-1,-2-1 2,-5-1-2,-8 0-1,-2 3 2,-4 0-1,-3 4 1,0 1 1,-5 4-1,-1 4 0,-3 4-4,-2 4 3,2 5-6,-2 1-6,0 5-15,-3 3-11,2 3-19,2 1-21,3 2-28,2 0-26,4 1-38,2 0-30,5 0-10,3 3-26,2 1-13,7 0-12,2-1 14,1 0-18,2 4-10</inkml:trace>
  <inkml:trace contextRef="#ctx0" brushRef="#br0" timeOffset="169952.5454">4040 6000 404,'0'0'23,"0"0"-5,0 0 3,0 0 9,0 0 9,-17 0 9,17 0 0,0 0-5,0 0 1,0 0-3,0 0-3,0 0-6,0 0-7,0 0 0,0 0-3,0 0 1,0 0 5,0 0-9,0 0 9,0 0-7,0 0 2,0 0-5,0 0 9,0 0-1,-13-12-10,13 12 13,0 0-9,0 0 27,0 0-9,0 0-9,0 0-27,0 0 36,0 0 6,0 0-19,0 0 2,0 0 8,0 0-2,0 0 3,0 0 6,0 0 13,0 0 2,0 0 0,0 0-1,-24-16 0,24 16 1,0 0 1,0 0 1,0 0-6,0 0-4,0 0-5,0 0-7,-23-22-7,23 22-3,0 0-3,0 0-2,0 0 5,0 0-1,0 0 4,0 0 4,-14-21-3,14 21 4,0 0-3,0 0 0,0 0-3,0 0-4,0 0-1,0 0 6,-12-13 10,12 13 3,0 0 4,0 0 2,0 0-7,0 0 6,0 0-5,0 0-11,0 0-4,0 0-2,0 0-23,0 0-7,0 0 21,0 0 2,0 0 21,0 0-14,0 0 7,0 0 3,0 0 2,0 0 4,0 0-2,0 0 5,0 0-6,0 0 3,0 0-7,0 0-3,0 0-4,0 0-7,0 0-5,0 0 9,0 0-5,0 0-3,0 0 5,0 0 4,0 0-2,0 0 3,0 0-3,0 0 8,0 0-8,0 0-3,0 0 3,0 0 4,0 0 1,0 0 1,0 0-4,-38 37-7,37-27-3,-2 2-1,1 2-1,-1 0-6,1-1 3,-2 2-3,1 2 2,2-3 5,-4 3 5,3 0-1,0-2-1,0-1-1,0 0 0,0 0-2,-1-4-1,3 1-5,-2-1-4,2 1 1,-1 1 3,1 1 3,0 1-1,0 1 3,0 2 3,0 0 3,-4 1 0,4 2 0,0 0-5,0 1 1,4-2 1,-4 0 1,0 0-11,1 1 0,-1-2 0,2-1-1,-2-1 1,2 2-3,-1-3-4,1 1 0,0-2 7,0 1-1,-1-1-6,-1 1 2,3-1-2,-3-3 1,0 3 2,0-2-6,5 0 4,-5-2-1,0 2 3,0-2-1,1 1 2,-1-1-5,2 1 3,-1 1 1,3-1-4,-3 2 1,0-2 1,3 0-2,-3 0 2,2-1 4,-3 0-4,1-2 2,-1 0-2,2 0 1,-2 0-2,2-1 3,-2-1-5,0 0 2,0 1 0,0-3 3,0 1 0,2 0-1,-2-1-2,0-3 2,0 2 0,0-3 1,0 2 1,0 0-2,0-2 1,4 0 5,-4 0-2,0 0-2,0 0 4,1 0-4,-1-2 0,0 2 2,1-2 0,-1 2-8,0 0 4,0 0-1,0 0-4,0 0 5,0 0-7,-1 0 4,1 0-3,0 0 2,0 0 1,0 0-4,0 0 5,-1 2-2,1-2 2,0 0-5,1-2 4,-1 2-3,0 0-1,0 0-1,-1 0 2,2-1-5,-1-1 2,0 2-3,0 0-5,-1-1-2,2 1-17,-1-3-14,0 2-18,0-5-33,0 4-22,1-3-27,-1-1-33,-1 1-39,1-4-27,-5 1-20,5-1-18,-2 6-9,0-3-12,0-3 33,2 5-1,-1 0 0,1-2 9</inkml:trace>
  <inkml:trace contextRef="#ctx0" brushRef="#br0" timeOffset="170908.2941">4003 6803 296,'0'0'40,"0"0"-9,0 0 7,0 0 11,0 0 9,0 0-1,15-11 21,-15 11-10,0 0-14,0 0 4,0 0-8,0 0-3,0 0 6,0 0-31,0 0 21,0 0 26,0 0 15,0 0-54,0 0-4,0 0 32,0 0-38,0 0 30,0 0 17,0 0-16,0 0-9,0 0 4,0 0 0,0 0 6,0 0-2,0 0-11,0 0 4,0 0-10,0 0-3,0 0 1,-65-9 0,56 12-2,2 3-5,-2 1 9,0-1-5,0 0 1,2 0-1,-2 3-6,0-3-6,4 0-6,5-6 12,0 0-6,-31 57 2,31-57 13,0 0 5,0 0-7,-12 43-20,5-2-1,7-41 17,0 53-3,0-53-5,0 0 4,8 47-9,-8-47 16,0 0 0,0 0 1,37 66-4,-37-66 1,0 0-10,0 0 1,66 36-7,-57-36-7,1 0 4,1-2-3,-3 1-2,2 0-2,-4-2 8,4 0-3,-1 1 3,-2-4-2,2 3 0,1-1 2,-2-3-2,0 3 3,0-3 0,2 1 5,-3 3 5,1-1 12,-3 1 7,4-2 3,-4 2 1,-1-4 0,3 2-4,-2-4-4,-3 1-10,6-3-7,-5 2-6,2-2-7,-1 2 3,-1-1-5,-1 3 6,1-1 2,-2 1 4,2 2 1,-3-1-3,1 0 1,-2 1 4,1 0 0,-3 0 1,1-1 3,-1-1-1,-1 1 4,0-2 1,-1 0 3,1 0-2,-4 1-2,-1-2-5,2 0-7,1 0-1,-4 2-7,-1-1-2,3 1-2,-4 0-7,2 3-1,1-1-5,-3 3-4,4-1-9,-1 1-11,0 1-8,0-1-17,2 1-21,1 1-14,-2-3-25,4 3-26,-4-2-18,3 4-18,2-2-18,-2 3-16,4-4 21,-4 1-30,4 4-21</inkml:trace>
  <inkml:trace contextRef="#ctx0" brushRef="#br0" timeOffset="172268.3058">3944 7263 695,'-4'-4'14,"5"1"16,-5 0 16,2 3 22,4 0-22,-2 0 46,-2-3-19,2 3 17,2 0-1,-2 0 3,0-1-5,0-1-1,-2 2 37,4-1-24,-2 2 32,-2-2-5,4 2 7,-2-2-8,0 2-7,2 1-17,-2-2 2,0 1-11,1-1-6,-1 0-11,0 0-16,1 3-6,-1-3-1,2-3 5,-2 3-13,0 0-6,0 0-5,0 0 2,1 0 1,-2 0 4,2 0 4,-1 4 0,1-1-1,3 1 5,-3 2 0,4 0-2,-4 0-2,4 3-10,-3 0-1,6 2-3,-5 0 2,2 1-8,1 0 0,0 2-1,-2-3 0,1 2-3,0 0-3,-1-1 1,1 2-3,0 2 8,2 2-5,1 0-2,-2 0 3,2 2 3,0 3 0,-1-2-8,4 1-2,-5 1-5,3 0 4,-2-3 0,2 3-4,2 1 1,-3-3-2,2 0 1,-2-3-2,1 1-5,-1-3-3,0 0 10,-4-2-4,2-3 1,-1 2 0,-2-2-2,3-2-1,-3 0 6,0 0 2,1-2-11,1 1 4,-1-2 1,-1-1 1,0-2 3,0 0-1,0 0-1,-2-3 4,0 0 10,-1 0 9,0 0 2,0 0 5,0 0 6,0 0 6,0 0-5,0 0 4,0 0-3,0-3-7,0 2-2,0-3-4,0 0-4,0-2-2,0-4 2,0 1-7,1-2-3,1-2-5,2-2-2,1-2-7,-1-3-1,0 1 2,2-4-6,1-1-3,3-4 0,-4 1-4,0-3 1,2 0 5,0-1-5,-2 3-4,2 1 4,-1 4 2,-2 1 0,0 4 2,-2 3-3,-2 2 1,0 2 2,1 2 1,0-1 0,-2 3-4,0-1 1,2 2 0,-2-2 0,3 1-2,-3 0 0,3 1-1,-3 2-4,1-3-6,2 3-6,-3 0-7,1 1-12,1 0-8,0-1 1,-4 1-7,4 1-1,-4 0-8,2-1-13,-2 0-1,2 2 0,-1-1-10,2 1-25,-2 1-16,1 0-34,1 1-25,-2 1-18,-2 2-23,-1-1-29,1-1-22,1 2 32,2-1-55,-5 5 27,1-1-9</inkml:trace>
  <inkml:trace contextRef="#ctx0" brushRef="#br0" timeOffset="172832.1405">4565 7818 1053,'-2'-1'32,"5"1"-19,-6 0 32,5-3 22,-2 2 20,0-2 25,0 1 20,0 1 24,0-2-23,0 2 53,0-2-29,-2 1-5,4 2 4,-2 0-19,0 0-2,0 2-15,-2-2 1,1 1-21,-3-1 3,4-1-9,-1 1-20,1-2-2,0 2-13,0 0-10,0 0-9,0 0-11,1 0-6,-1 0-6,0 0-2,0 2-10,0-1-2,4 1-3,-4-1 5,0 5 4,1 1 3,-1 0 3,2 4 5,-1 3 8,1-1 3,-2 3 7,2 1-7,-2 1 0,1 1 2,-2-1-7,2 2-4,-1-1-2,0 1-6,0 0-2,3 0 1,-3-2-4,1 3-3,0-2-2,-1 1 3,2-1-6,1-3 6,-2 0-4,3-2 0,-3 0-2,0-4-2,2 0 5,-1-2-4,1-2 1,-2 0 1,-1-2 0,0 0 1,1-1-1,-1-3 3,0 1-5,0-1 0,0 2 1,0-1 1,0-1-5,0 0 2,-1-1-5,1 1-8,0 0-18,-1-3-23,-2 4-20,1-2-32,-3 1-22,0-5-48,0 1-29,-1-1-33,-1 2-20,-5-4-22,1 0-24,6-4 14,-3-2-18,-1 2-1</inkml:trace>
  <inkml:trace contextRef="#ctx0" brushRef="#br0" timeOffset="173716.1412">4393 7827 560,'-4'0'5,"1"-3"21,3 3 20,-8 0 8,8-3 31,-1 3-27,1-2 51,4 1-30,-3 1 18,0 0-18,2-1-5,-3-1 7,1 1-19,-2-2 34,2-1-44,-2 0 36,4-4-14,0 0 3,2-1-5,2 0-4,-3-2-7,5 0-2,0-1 2,3 0-4,0-3-13,2 3-5,-1-2-6,5 0-9,-2 0-4,1 0-3,1 2-6,1 0 0,-3 2 0,1 0 1,1 3 0,-4 0-4,4 0-5,-2 2 1,-1 0-1,1 1-7,1 1 5,-4 2-5,3 1-3,-2 2-1,-1 1 1,-2 3-5,-1 2-1,2 1 4,-4 2-6,1 4-1,-4 1-4,2 0-10,-4 2-3,-1 1-2,-2-2-7,-2 1 6,-1 0 3,-1 1 3,-1-3 8,-2 0 7,0-2 8,2 1 5,-4-1 5,3-2-3,-3-1-2,4-2 3,-5-1 0,4-2 4,-2-1-3,4-1 4,-2 0 2,-1-2 4,2 0 10,-1-1 4,1 1-1,1-2 2,0 0 5,-2 0-3,2-2-1,4 2-2,-4 0-5,-1-1-6,3 1 7,2 0 2,-2 0-7,2 0 8,0 1 2,0-2 0,0 1 3,0 0 1,2 0-2,-2-2-5,2 4 3,-2-4-5,2 2-4,1 0-3,1 0-1,-4 0-1,4 0 2,3-1 2,0 1 4,-2-1 1,6 0-3,-2-1 2,-1 1-1,4 1 0,0 0-11,0 0 4,1 1-8,-2 2-3,3-1 2,-2 1 2,1 1 0,-1 1-2,1 0 5,-3 1-8,3 0 7,-2-1-4,-2 1 0,-2-2-2,2 3-2,-4-1 5,1 1-6,-1-2 5,-3 2-8,0 3 8,-1-3 1,-1 2-3,0 0 3,-3 0-7,1 1 5,-3 1-4,-3-1 2,3 0-4,-5 1-3,-1 0-4,3-1 3,-1 2 4,-5-2-1,3 2 1,1-2 1,-1-2 5,0 2 7,-1-2 3,3-1 4,-2 2-1,0-5 0,1 2 10,1-1 11,-3 0 2,0 0 4,2-1 10,-4-1 3,1 1 15,-1-1 3,-1 2-3,3-2-12,-3-1-2,-3-1-10,3 4-6,0-4-9,-1 4-15,-1-2-4,0 2-2,2-3 0,0 2-6,4 0 2,1-2-3,1 0-4,6-1 0,-3 0 1,3-1-2,0 2-2,1-2 0,2 0 1,-1 0-2,1 3 0,-2-6-2,2 6-2,0-6-5,0 6-6,0-3-7,0 0-13,0 0-12,0 3-18,2-3-17,-4 1-22,5-1-19,-3 0-31,0 0-30,-1 1-39,-2-1-48,3-5-16,-5 5-57</inkml:trace>
  <inkml:trace contextRef="#ctx0" brushRef="#br0" timeOffset="175860.7115">12563 10271 350,'0'0'25,"0"0"12,0 0 6,0 0 14,0 0 6,0 0 13,-24 7 17,24-7 3,0 0-3,0 0-29,0 0-2,0 0 12,0 0 7,0 0 6,-18 16-1,18-16 10,0 0-4,0 0 30,0 0 19,0 0-15,0 0-9,0 0 6,-43 38-4,38-34-3,-3 3-2,2-3 3,-2 4-13,-1-3 0,-1 2 12,1 0-16,-1-3-1,1 3 5,0-3-4,1 1-9,-1-1-6,3 1-6,-1-3 3,1 4 1,6-6-6,0 0-6,0 0-9,0 0-7,0 0 7,0 0 3,0 0-6,0 0-7,0 0-1,0 0-5,0 0 4,0 0-4,0 0-9,0 0-6,0 0-7,0 0-4,0 0-6,0 0 5,28 1-4,59-17 2,-63 11-13,3-2-2,3-1-1,2 0 2,0 0-3,1 0 5,1-2-4,1 1 2,0 1 0,-5-1 0,-2 2 2,-2 0-2,1 2-3,-1-2-2,-3 3-2,0-1 6,-4 1-3,3 0-2,-2 1 3,-6 1-5,1 1 5,-4-1-3,-1 2 11,-10 0-38,0 0 1,0 0-33,0 0-8,0 0-27,0 0-25,0 0-23,0 0-30,0 0-35,0 0-22,0 0-14,0 0-30,0 0-17,0 0-4,0 0-6,0 0 28,0 0-9,0 0 1</inkml:trace>
  <inkml:trace contextRef="#ctx0" brushRef="#br0" timeOffset="176680.9972">13133 10032 913,'0'0'23,"0"0"40,0 0-18,0 0 32,0 0 21,0 0 22,-30-99 22,26 88 17,0 3 2,-2 0-15,2-1 41,-5 4-19,2-2 4,-1 1-7,-2 0-1,3 2 0,-2-1 0,1 2-14,0-3-17,3 2 9,1 0-10,0 1-5,4 2-15,-3-1-1,3 1-9,-2 1-1,4 0-1,-2 0-18,0 1-16,0-1-3,0 0 0,2 0-7,-4 0-18,4 0-3,-2 0-5,0 2-4,0-1 4,1-1-4,-1 3 4,3 3-5,1-1 8,0-1 21,4 6 10,1-1 2,0 2 1,3 1 0,-2 0-15,1 2 5,3 0-11,-1 1-22,1 2-3,-1 1-6,3 2 1,-2-3-5,2 4 6,-2 1-12,1 1 6,2-2-4,0 4-5,0-2-2,-3 1-3,2 1 3,0-1 3,0-3 0,-1 1-1,2-2-2,-2 0-2,0-2 7,0-1 0,0-3-5,-2-1-4,1-2 4,-1-2 2,-4 0-4,2-4 2,0 2-4,-3-5 1,1 3 4,-2-5-2,2 0 2,-2 0 4,2-3-7,0-1 4,0-3 4,0 0 2,-1-3-2,4-4 5,-2-2-6,-2-2-2,4-4 6,-2-4-2,-1-2-7,3-4-2,-2-6-4,2 0 0,1-4 1,1-3-5,2 1 3,-2 0 4,2 4-2,-3 3-1,-1 5 7,-2 4-4,-2 6-2,-2 4 1,-1 4-1,-4 3-1,1 0-1,-2 2-2,0 5-8,-2-3-2,-1 3-7,2 0-32,-3-2-8,1 2-15,0 1-10,1 1-11,0 0-12,2 0-29,-2 1-6,2 2 2,0 1-9,0 2-14,3-1-16,-2 2-14,4 4-23,-2 1-15,1 1-36,-1 2-16,0 2-26,1-2-20,-2 3 15,-1-1-39</inkml:trace>
  <inkml:trace contextRef="#ctx0" brushRef="#br0" timeOffset="177152.8006">14015 10253 1095,'-7'-6'33,"4"2"-6,2-3 26,-3 3 39,-3-1 20,4-1 23,-2 2 22,0-1 17,0 0-2,0 2 25,-2-1 4,3 1-20,0 0-4,-1 2-7,2-2-1,0 3-7,1-3-24,0 0-7,2 2-12,-1-1-15,1 2-11,0 0-14,0 1-17,0 1-8,1 2-4,-1 1-7,0 2-10,2 3 6,-2 2 1,1 2 2,0 1 5,-1 2 0,1 1 2,2 3-6,0-2-7,-1 4-11,0-1 0,1 1-9,-1-2-10,1 1 1,2 1-4,-3-3 0,0 1-3,1-3 1,0-1-4,2-2 5,-3-1 1,3 0-8,-2-1-5,3-5-16,-2 3-18,-2-5-12,3 3-5,-1-6-37,-3 1-15,3-1-28,-3-1-23,1 2-23,-2-3-23,-2-1-49,0 1-36,-1 3-25,-2-5-37,-2-2 6,-2 2-18</inkml:trace>
  <inkml:trace contextRef="#ctx0" brushRef="#br0" timeOffset="177835.5741">13782 10292 1020,'-8'-5'13,"5"0"36,-2 0-17,2-2 30,0 1 17,3-1 16,-3 0 13,3 0 19,1-1-10,4-2-22,-1 0 33,1-1-14,5-1-15,1-1 6,2 1 5,1 0-17,0-2 4,4 0-2,-1-1-8,2 4-11,0-3 5,0 4-15,-1 0-17,1 3 1,0-1-10,-2 3-6,-2 1-15,0 1 1,0 3-9,-1 0-6,0 2-5,-2 3 0,5-1 4,-6 3-8,3 2 10,-2 1-5,0 2 3,-1 2-4,-3 1 0,-2-1-1,2 3-8,-5 0-4,-3 1-12,0-1-16,0 0-8,-4 0-2,-3-1 0,0-2-1,-1 2 0,-2-3 5,-1 1 2,0-1 12,3-2 8,-2-1 4,2 0 6,-1-2-1,4-1 5,-3 0 4,3-4 15,2 1 4,-2-1 6,3-1 7,0-1 12,1 1 14,-1-4 12,2 4 4,-1-2-5,1 0 12,0-2-1,1 2-3,-1-2-8,2 1-5,0-1-9,1-2-3,2 2 7,1-2-4,4 0-2,-1-1-1,4-1-2,3 2-3,3-2-6,1 2 1,1-2-11,2 1-8,-2 1 0,0 1-4,-3 1-4,-2 0-3,1 2 4,-1 2-5,-2 1 3,-2 0-1,-1 4-3,1 0 1,5 2 3,-4 0 0,-2 2 0,0-1 4,1 2-7,-4-1 2,1 1 4,-2 0-3,-1-1-2,-2 0 5,0 2-4,-4 1 1,2-3 4,-4 2-3,0 0-1,-3-1 7,-2 0 2,-4 2-5,1-2-1,-6 2-2,3-1 2,-6 0 2,3-1 2,0 0-11,0-1 2,-3 1-3,0 0-1,1-1 2,-6 0-4,5-1-12,-6 0-15,-3-2-3,4-2-12,1 2-11,2-3-20,0 2-26,6-6-15,4 2-37,0-3-14,4 0-22,3-2-25,0-2-19,3-1-16,1-1-12,1-1-40,-1-3 15</inkml:trace>
  <inkml:trace contextRef="#ctx0" brushRef="#br0" timeOffset="179131.2382">11724 11257 521,'-1'0'26,"4"3"18,3-3 19,-6-3 12,-4 3 36,1-2-31,-1 1 9,2 0 31,-4-1-19,3 1-6,-3 0 0,5-1 0,-3 2-23,4 0 37,0 0-1,0 0-28,0 0 4,0 0-1,0 0-12,0 0-8,0 0-10,0 0 5,0 0 10,0 0 11,0 0-7,0 0-2,0 0 8,0 0 13,0 0 7,0 0 6,0 0-2,0 0 0,0 0 13,0 0 3,0 0-15,0 0-9,0 0 8,0 0-3,0 0-7,0 0-19,0 0-12,0 0-7,0 0 1,151-28-10,-122 23-9,-3-1-15,2 0 0,-1 0 12,3-2-6,4 3 4,0-3 3,3 2 0,2-2-4,5 1-2,0 0-3,6-1-10,-1 2 1,4-2-4,1 1-5,4-3-4,-2 3 4,4-2-1,0 0-5,-1-1 4,3-1-4,2 1-1,2-2-3,2 1 6,1-3-7,-2 3-1,4-3 2,3 1-5,-4 1 6,-3-1-3,0 0 3,-5-1 2,1 0-4,-3 0 2,-3 0 2,-1 2 2,-2-1-4,-2 3 4,-2 1-1,0 2-1,-2 2 3,-3-1-3,0 0 6,0 1-2,-4-1 1,-5-2-3,6 1 0,-3-2-4,3 2 4,-3 1-2,0-2-3,-3 0 0,7 3 1,-2 0 2,-2-1-2,-4 1 0,0 0-1,-1 3 2,-2-1-2,-2 1 2,-4 1-5,-2 1 2,-3 0 4,-2 1-2,11 6-19,-30-7 2,0 0-22,0 0 11,0 0-10,0 0-17,0 0-28,0 0-14,0 0-35,0 0-25,0 0-49,0 0-50,0 0-44,0 0-32,-68-39-26,68 39-10,-56-31-30</inkml:trace>
  <inkml:trace contextRef="#ctx0" brushRef="#br0" timeOffset="181477.7188">12657 11509 334,'-42'11'29,"42"-11"10,0 0 13,0 0 13,0 0 33,0 0-2,0 0 35,0 0-29,-26 6 1,26-6 6,0 0 11,0 0 12,0 0-16,0 0 9,0 0-17,0 0 41,-13-1-14,13 1-13,0 0 1,0 0-15,0 0-7,0 0 5,0 0-8,0 0-9,-23-19-3,23 19-5,0 0-22,0 0-4,0 0-4,0 0-9,0 0-5,0 0-5,4-41-1,-4 41-1,0 0-4,0 0-2,0 0-2,0 0 0,0 0-2,75-80 6,-34 46-13,-28 27 0,1 0-4,2 0-1,-2 3-4,0 0-3,2 0 3,-2 3 2,2 2-4,-2 0-2,2 4 0,-4 1-2,-1 3 5,-3 2-6,0 0 1,-3 4 2,-2 1-3,0 0-2,-3 2-1,0 1-3,0 0-6,0 0-1,0-2 0,0 0-10,-2 0 0,1-2-1,-2-1-2,1-1 0,-4 0 1,0-2 4,-1 0 1,-3-1 7,2-3 3,2 0 8,-3-1-1,3-3 3,2 1 8,2-2 2,-1-1 11,2-1 0,0 0 10,-2-1 6,3-1 8,0 0 9,-1-1-2,2 1 10,-2-2-10,-1 2 5,2-1-4,-1-1-8,2 3-3,-1-1-14,2 0 1,-1 0-10,-1 2-4,4 0-7,0-3-4,1 3 5,2-1-2,4-2 7,-2 3-1,1-1 0,3-1 2,1 1 0,3 1-3,2 0-4,-2 3 2,4-1-4,0 1-3,3 2 0,1 0 0,-1 0 0,-4 3 5,-2-2 0,-1 3-2,-3 0 2,1-1-1,-5 2-1,1 0 1,-4 1 0,0-2-4,-3 0 0,0 2 2,-4-1-5,0 2 0,-4 0 1,-3 1-1,-3-2-3,-1 3 2,-2-1-1,-4 0-4,-2-1 2,2 3-1,-6-4-2,1 1-1,0-1 3,-2 0 0,1-1 1,1-1 3,5 1 0,0-3 4,4 0 0,0-3-3,5 2 6,1-2-2,1-3-1,-3 2 0,3-3 4,-3-2 2,2 1 5,-2 0 8,4-1 5,-2 0 5,5-1 5,-2 0 4,1 0 1,1 3-3,1-1-5,-4-2-3,5 0-10,0 2-3,0-1-6,2 1-5,1 0-3,-2-1-1,1 2 3,1 0-6,1-3-5,-2 3-2,2-1-16,0-2-19,-1 2-13,1-1-25,2 2-26,-2-2-30,-1 3-34,-1-4-44,1 2-31,-2 1-34,0 0-36,-1 0-27,3-6-6</inkml:trace>
  <inkml:trace contextRef="#ctx0" brushRef="#br0" timeOffset="182292.5747">13261 11368 848,'-9'-7'26,"9"4"30,-2-4-16,4 0 22,-4 2 25,1-1 11,0 2 17,1-2 16,-2 1-5,2 1-27,0 0 32,0-1-7,2 1-21,-1-1-1,2 1-12,2 1 4,-1-2-6,2-1 0,1 1 0,1 0-3,1-2 7,4 0-2,-1-1 0,3 1-11,0-2-10,1 2 7,0-1-14,4-1-6,-3 4-9,4-2-5,-4 4-8,2 0-8,1 2-4,0 2-9,-2 2 0,0 2-11,-1 3 1,1-1-1,1 5 2,-4-1-4,0 2 2,-3 0-4,-4 2-2,2-1 3,-4 1-9,-5 0-1,2-1-8,-6 1-4,2 1-8,-3-1-3,-3-1-3,0 0 2,0-2-1,-2 2 4,-2-3 5,4 0 8,-2-1 2,-1 0 7,1-3 6,4 0-4,-1-2 10,0 1-2,0-3-1,3 0 6,1-2 13,0-1 12,1 2 1,1-4 14,-1 2 4,2-1 8,0-1 14,1 0-4,0 2-6,-1-2-9,7 0 1,-5-2-12,6 3-4,0-2-4,3 1-8,0-1 1,2 1-6,0-1 1,1 2-8,0 1 5,-2 0-6,2 1 0,-3 1-3,2 1-1,-1 2-4,1 2 4,-1-1-1,1 2 1,-2 2-1,0 0-4,-1 1-3,-2 0-8,-3 1 1,1-1-12,-2 2 0,-2-2-5,0 0-2,-1-1 3,-2 2 0,-2-1 5,-1 1 5,-4 0 3,1-1 1,-4 0 0,-2 3 6,-3 0-4,-3-1 9,-1 1-6,-3-1-3,0 1 3,-1-1 4,-1-1 0,1-1-1,0-2 2,4-1-6,1-2 5,-1-1 1,5-1 3,2-3 0,1 1 1,0-2 1,4 0-2,-2-2 6,6 1 8,-1 1 8,0-2 5,3 2 6,-2-2 0,3 2 0,0-1 2,0 1-3,0-2-7,0 1-10,1 0-8,1-1-7,-1 1 2,0-1-3,3 1-3,-1-2-6,-1 2-12,1-2-15,3 0-8,-5 0-21,4 3-27,-3-1-32,2 2-41,0-4-44,-3 2-39,1 0-26,-2 3-52,0-3-25,0-3-13,-2 2-25</inkml:trace>
  <inkml:trace contextRef="#ctx0" brushRef="#br0" timeOffset="182616.375">14054 11367 1212,'-5'-6'40,"1"3"38,8-2 31,-8-1 17,4 3 24,0 0 4,0 1 24,0 0 12,3 1-38,-3 0-35,0 1-29,0 0-18,1 0-23,0-2-3,-1 2-25,0 0-11,0 0-2,0 0-6,0-1-9,0 1-29,-1-2-21,0 4-33,-2-4-23,3 2-34,-1 0-34,-1 0-28,0-1 5,-1 1-24,0 1-28</inkml:trace>
  <inkml:trace contextRef="#ctx0" brushRef="#br0" timeOffset="183484.8403">14274 11156 1103,'-5'-3'27,"-2"-2"-15,11-1 36,-4 0 16,-1 2 23,0 0 15,-1-2 16,2 2 9,-2-2-6,1 4 32,0-3-29,1-1 15,-2 3-16,2-3 5,0 1 6,0 0-5,2 0-12,-2 0-6,2-1 0,2 1-23,-2-1 2,4 2-13,-2-2-12,1 2-1,-1 0-3,1 1-9,0-3-5,0 2-6,-2 0-3,0 1-8,2-1-10,0 0-1,2 0-6,0 1-2,3 0-5,-2 0 1,6 1-4,-2 0-2,2 2 0,0 0-1,0 3-2,1-2 2,-1 3 0,2-1-1,-3 1-5,3 2 2,-5 1 3,4-1 1,-6 2 3,1 2-3,1 1-2,-6 3 2,-1 2-2,-3 0-6,-1 4-2,-4 0-8,-1 0-8,-5 1-2,0 1-5,-1-1-3,-2 0 0,-3 2 7,3-4-6,-1 0 8,-2-1 4,3-1 6,0-3 4,1 0 3,3-3 4,-3 0 0,5-2 6,0-3 1,2-1 0,-1-1 1,4-1 4,-1-1 7,2-2 6,0 0 7,1-3 10,1 0 0,-1 0 6,0 0 2,1-2-3,4-1-5,-2 0-5,5 0-2,-1 0-8,3-1 4,2 0-2,2 1 1,-1-1 6,1 3 1,2 0 1,0-2-6,1 2 0,0 1-8,0 0-2,-1 2-1,0-1-5,4 2-3,-5 0-3,4 3 2,-2 0-4,0 2 2,-4 0 1,5 2-1,-3 3-4,-1-2 1,-1 5 3,0-2-4,-5 2 4,1-1 1,0 1-4,-4 2 2,-1-3 1,-1 2-4,-1-2 2,-1 1 1,-2-2-3,-1 2-6,-2-1 2,-2 1-10,-2-2-3,-2 2-2,-3 1-9,-1-1-6,-1 0-7,-3-1-2,-1 0 0,-2 1 2,0 0 8,-1-1 5,1-1 8,-4 0 5,4-3 8,-2 2 6,3-4 1,0 1 2,5-3-2,-1-1 0,5-2-2,-1 1 6,1-2-4,4 0 1,-2-2 10,3 1 6,1-2 17,2 0 10,1 0 6,-1-1-6,2 0 7,1 1 1,-1 0-8,2-1-8,-1 1-17,4 1-8,-2-1-5,1 0 0,1 3-5,2-3 0,2 0-3,0 1 4,0 0-2,-1 0 2,4 0-2,-3-1-4,1 2-10,-1-2-32,1 1-7,-4-3-35,3 4-35,0-1-41,1-2-60,-3 0-41,1 3-43,-4-2-22,2 0-40,0 0-2,0-1-21</inkml:trace>
  <inkml:trace contextRef="#ctx0" brushRef="#br0" timeOffset="184364.2952">14788 11044 775,'-5'-5'29,"2"-2"18,9-3-8,-14 3 56,7-1-23,-3 2 23,2-2 22,1 0 18,-3 0-9,2 2-10,0 1 23,0-1-40,0 1 35,2-1-8,-1 3-5,1-1-7,0-2-18,0 2 0,0 2-1,0-2-1,1 0-8,1 2-7,2-3-4,-2 1-6,6-3 5,0 0 1,2 1-4,1 0-5,3 0 2,-1-4-4,3 4-5,1-2-4,-1 1-1,2 1-10,1 0-6,2 2-12,-4 0-6,4 1-1,-5 2-8,2-1-6,-1 2 0,1 0-2,-1 0-3,-2 2 2,-1 4 0,0 1 1,2 2-2,-4 1 1,-2 6-6,2 1 4,-4 2-2,-2 1 1,-1 1-7,-2-1-10,-2 1-3,-1 0-11,-2 0-11,-4-1-5,0-1-10,-3 0-1,-3-1 10,-1 3 7,0-3 2,-1-1 17,-1-1 7,4 0 3,0-2 12,-1-2 4,3-2-8,3-2 2,-1-2 3,2-1 4,1-2 6,1 0 10,1-3 12,1 0 9,-1-3 11,2 2 3,-1-3 3,2-1-2,1 1 7,-1-2 6,3 1-2,1-4-5,0 3-6,3-2-3,-1 0-2,2 2-1,2-1-6,0 0-12,2 0-8,-1 3-1,-1-2-4,4 1-3,-1 2-1,2 1-3,-2 2-5,2 2 1,-2-2-4,3 4-1,0 3 1,0 0 4,-1 4-3,-1-1 5,2 2-3,-4 1-2,1-1 2,-3 2-2,-1 0-2,-1 0-3,-1 0 5,-2-1-3,-1 2 0,-2-2-1,2 1-6,-4-1 0,2-1-2,-3 1-1,0-1-12,-4 1 2,-1-2 2,2 3 2,-6 0-2,1-1-2,-4 0-1,0 2 4,-2-2 6,-2 1-3,-1-1-2,2-1-3,-6 0 3,1-1 0,3-1 6,-2 0-1,-2-2 2,4 2 2,1-3 2,1-3 0,0 2 6,1-2-3,2-3-1,2 2 2,2-3-2,0 0 1,0 0-3,2 0 3,2-3 1,0 2 9,1-3-3,2-1 3,1 1-1,0 0 4,3 0 2,-2-2 2,4 0-3,0 1-9,2-1 6,3 2-7,0 0 3,-1 0-3,4 1 1,-3 0-4,2 1-2,-2 2 5,2-1-5,0 2 1,-3-1-2,1 2-2,2-2-6,-3 3-11,-1-3-36,0 0-17,0 2-46,-4-1-45,1-1-63,-4 1-45,-5 0-48,2 1-45,-2-1-30,0-1-23</inkml:trace>
  <inkml:trace contextRef="#ctx0" brushRef="#br0" timeOffset="185824.9017">14007 11264 568,'1'0'8,"-1"0"19,0 0 9,0-1 21,2 1 7,0 0 10,0-3-18,-1 3 45,-1 0-28,4 0-9,0 0 11,1 0-11,0-3-1,-1 3 5,4-2 27,-3 1-39,4-2 39,-3 1-3,4-3-15,-2 4 5,1-3 10,0 1-11,-2-1-3,3 1-1,-5 3-14,0-3 0,1 3 0,-2 0-10,-2 0-12,3 0-7,-2 3-4,-2-3-6,2 4 3,-3 0-9,0 2-5,0 0-3,0 2-4,-2-1 2,0 4-4,-4-2 1,2 1-5,-2 0 1,0-1-2,-1 1-3,-2-1 6,4 0-7,-3-2 0,1 3 1,0-4 2,2 1-6,-1-2 6,-1-2 1,2 0-4,-2 0 4,3 0 3,0-3 1,-1 1-6,2-2 12,0-1-3,1 1 5,-2 0 0,-1-4 3,2 4 8,1-4 7,-1 1 18,0 0-4,1 0 9,0 0 1,1-2 7,1 2 3,0-2-5,0 0 1,1 1-13,1-1-2,0 0-6,0 1-3,-1 0-8,2 0-5,1 0-3,-2 1-6,4-1-3,-1 3-1,2-1-3,0 0-1,2 0-2,-3 2 3,1-1-4,0 2 1,3 0-2,-5 0 0,3 0-2,-4 2 5,1 0-1,3 1-3,-4 1 1,-2-1 0,0 0-1,3 1 0,-4 0 3,1 0-8,-2 0 2,0 0 1,0-2 0,-2 2 0,1 0-1,-2 0-1,1 0 0,2-1 1,-4 1 0,1-1 1,-1 0-2,1 1 0,-1-4 2,0 1 2,-2 1-1,4-1 2,-2-1 1,1 0-1,-3 2-1,5-2 1,-2 0 1,2-2-5,-2 2 6,2-1-2,1-1 7,0 1 3,0 1 5,-2-3 1,1 0 2,1 1 8,1-2-1,1-1 2,-2 1-8,1-1 1,3-1-1,1 0-1,3-2-6,-3 2-4,3 0-3,-1-1-1,1 3 5,-2-1-8,0 1 0,-3 2-2,1 0 1,-1 1-1,0 1 5,0 0-5,-3 0-2,1 3 0,-1-1 1,1 2 0,-1 1-5,0-1 5,-1 3-8,-3-1 1,1 0 0,0 1-3,-1 0-6,1 0-3,-3 0 6,2-3-6,0 3 6,-4-3 2,3 2-2,1-3 8,-1 1 0,-1-2 7,0 0 1,2 1 3,2-3 0,-1 0 6,0 0-3,-1 0 3,4 0 6,0-3-1,-1 1 3,-1 0 1,2-1-1,0 2-6,0-2 10,0 1-7,0 1 0,-1-2-3,1 2-6,1-1-3,-2 0 1,1 0 2,1 1-7,1 0 1,-1-1-3,2 2 4,-3 0-1,3-1 0,-2 1 1,3 0-6,-1 0 3,-1 0 1,4 0-3,0 1 2,-1-1 1,-1 0-2,0 2-14,-1-2-13,-2 0-27,1 0-29,1 1-44,-3-1-66,-6 1-69,-1 1-66,-4-1-67,-3 2-38</inkml:trace>
  <inkml:trace contextRef="#ctx0" brushRef="#br0" timeOffset="195502.0343">5165 7083 227,'-35'-6'10,"35"6"27,0 0-11,0 0-3,0 0 10,0 0-5,0 0 0,-34 0 7,34 0-4,0 0-9,0 0 3,0 0 4,0 0-4,0 0 10,0 0-1,-20-2 10,20 2-3,0 0 14,0 0 0,0 0 7,0 0-31,0 0 31,0 0-24,0 0 34,0 0-45,0 0 1,0 0 6,0 0-7,0 0 30,0 0-34,0 0 20,0 0-46,0 0 39,0 0-8,0 0-10,0 0 9,0 0-11,0 0 14,0 0-11,0 0 3,0 0 1,0 0-5,-14 6-6,14-6 27,0 0-22,0 0 9,0 0-8,0 0 7,0 0 4,0 0 1,0 0 1,0 0-3,0 0 3,0 0-1,0 0 4,0 0 3,0 0-3,0 0 3,0 0-2,0 0 2,0 0 2,0 0-3,0 0-1,0 0-6,0 0-2,0 0-12,0 0 5,0 0-2,0 0 4,0 0 6,0 0-3,0 0 5,0 0 1,0 0 4,0 0-2,0 0 1,0 0 4,0 0-2,0 0 6,0 0 6,0 0 2,0 0 0,0 0-3,0 0 10,0 0 2,-9 16 1,9-16-10,0 0-3,0 0-2,0 0-3,0 0 4,0 0-10,0 0-5,0 0-1,0 0-1,0 0-3,0 0-2,0 0 0,0 0-3,0 0-2,0 0 1,26 3-4,-26-3 1,0 0 11,79-5-16,-64 5 0,0-4 3,2 3-1,3-4-2,1 1 3,4-3 1,5 0 1,0-1 6,6-1 0,2-1 0,-1 1 1,6 0 0,-3 0-5,-1 2-3,-1-3 0,2 3-9,1 0-3,1 1-8,-1-2-4,5 3 3,-3-2 1,5 3-2,3-2-5,-6 1 6,0 0-3,-2-1 8,0 1 3,-1 1-3,0-2-3,-1 1 1,1-1 2,-1-1-1,-1 0 1,3-1-4,-1-1-3,1-1 2,1-1 0,-1 1 3,-2 0-1,-2-1-1,3 1 2,-6 2 0,2 0-2,-5 2-1,-2 0-5,-2 2 0,-4 2-2,-1 2 0,-4 0 0,-5 2 0,-1 0 5,-2 0-1,-4 1 1,-1 0 3,1 0-1,-1 0 1,-5-1-3,0 1 3,0-3-4,-2 3 3,2-3-2,-2 0-2,0 2 2,0-2-2,0-2 6,3 2-2,-3 0 0,1 0-1,-1 0 9,2 0-3,-2 0 0,1 0-1,-2-3-2,1 3 7,1 0-3,-1-1-1,1-1-2,-1 1 3,0 0-1,-1 1 5,1-2 1,-1-1-8,-1 3 4,1-1 0,-2 0-7,1 1 2,2-2-2,-2 2-4,1 0-9,0 0-3,1 0-1,-2 2-6,2-4-1,0 4-6,-2-2-3,2 1-2,0-1 1,0 0 5,-3 0-2,2 1 0,0-2 2,1 1 0,-3 0 8,1-1 3,-1-1 5,2 2 1,-3 0 6,0-3 6,2 2 5,-2-2-1,2 3 2,-3-5-1,0 3 0,1-1 0,-4 0-1,1-1-2,-3 2 1,1-2 3,-1 2 2,1-1-2,-1 0 3,2 2 2,0-1 4,2 0-3,0 2 4,1-1-3,1 1-3,0 0 0,1 0-3,0 0-5,0 1 2,-3 1 1,2 0-4,2 1 0,-4 1-1,1 3 4,-2 0-2,-2 0 2,2 4-4,0-1 5,0 0 4,-2 4 1,1-2 4,1 1-4,1 0 4,-1 1-1,1-3-2,2 3-2,3-4-4,1 3 1,0-3-2,1 0 1,3 0 0,2-1-1,1 2 2,3-2 0,-3 1 2,5-3-7,0 1 5,-2-1-1,6 0 1,-4 0 4,3-1-2,0-5-3,0 2 4,-2-2 6,3-1-6,-3-2 5,3-1-3,-2-4-2,2-2 1,-3 1 1,1-2 3,2-2-1,-3-1 6,2-1 2,-4 0-1,-2-1 2,-1-1 1,-1 0 0,-2-3-4,0 0 0,-4-2-5,-1 3-1,3-2 0,-3 2 1,0 2 0,0 1 1,-3 1-6,2 4 4,-3 2-5,-2 0-7,-1 3 2,-2 1-7,-2-2-1,-3 6-9,-2-1-5,-2 2-5,0-1-2,-3 6-5,4-5-10,-4 5-2,3-2-15,2 0-10,4 2-1,-1-4-14,7 2-14,-1-3-6,3 3-9,-2-1-17,3 0-1,1 4 0,-1-4-17,0 4-12,2-3 5,-2 0 14,2 2-10,-3 0-5,3-1-32</inkml:trace>
  <inkml:trace contextRef="#ctx0" brushRef="#br0" timeOffset="196153.814">7158 6672 905,'-10'-5'21,"-10"0"28,16 0-12,-5 0 30,7 0 13,0 1 27,-1 0 8,3 1 22,-2 1-3,2 0-11,0-1 20,0 1-9,0 1 4,0 0-26,0 1-3,0 0-9,0 1-7,0-1-4,0 1-5,0-1-21,0 2-11,0-1 8,0 1 2,0-1 4,0 0-4,0 1 6,0 1 3,0-1 8,0 2 1,2-1 0,3 1-2,-3 0-1,4 0-3,1 1-10,3 0-5,0 2-7,3-2-2,1 4-6,-1-1-6,5 2-16,-3 0-1,3 0-7,1 3 1,0-1-1,-1 3-6,3-1-1,-3 2 4,2-1 0,-3-1-6,4 0 2,-3 2 0,-2-3 2,1-1 0,-1 2 0,0-2-7,-2 0 4,2-1 3,-4-1 0,1 0-8,-1-3-1,-4 1 5,1-3-3,0-1 5,-4-1-1,0-1 1,-1 1 7,-1-3 10,1 0 7,-4 0-1,4-3 4,-2 1 5,2-3 4,1-2 3,1-4-2,2-1-3,-1-7-8,3 1-1,-3-6-6,1-3-5,0-1-7,-2-1-8,0 1-6,0-3-7,1 6-2,-1-2-1,-1 4 6,1 1-5,-1 4 4,0 2-2,1 2 0,-2 0 1,-1 1 0,-2 4-3,2 0-5,0 2-5,-1 1-4,-2 1 0,0 2-12,0 1-13,0-2-15,0 2-5,-2 2-9,0-3-25,0 3-15,2-1-25,-3-1-28,3 2-26,-2 0-40,0 2-41,-2-1-45,-1 3-4,5 1 5,-2 0-18,-2 3-5</inkml:trace>
  <inkml:trace contextRef="#ctx0" brushRef="#br0" timeOffset="196748.0607">7860 6852 1037,'-5'-8'30,"4"4"-16,-6-5 40,9 2 23,-4 3 17,1-3 23,1 3 15,-2 0 25,1-1-11,-1 1 46,1 3-28,1-1 5,0 1-4,0 2-3,-4-2 1,3 2-9,0-2-3,-3 1-26,3 0-4,1-3-25,0 3-3,0-3-19,0 3-17,1 0-15,-1 0-16,0 2-9,4 0 2,-8 3 7,3 0-4,0 2 4,-1 3 1,0 1 3,-1 3-1,1 0 9,0 3-7,-4 0-12,5 2-4,-1 1-5,-3-1-2,1 0-4,1 3 2,2 0-6,0 1 3,-2 0 1,3-1-1,-2 3 1,2 0 0,0 2 2,2-4 1,-2 2-2,3-2 1,-2 0-3,0-2 1,1-1-3,-1-5 3,3-2-4,-1-1 7,-3-3-3,2-3-1,0-1 4,-1-2 2,1 0 2,-1 0-3,2 0 8,-3-2-9,2 0 4,0 1 5,-2-1-5,3 1 0,-2-1 2,0-1 1,2 0-3,-2 3 2,5-3 1,-2 0-7,-3 3 3,4-3 0,0 0-3,2 0 5,1 0-4,0 1 2,-1-2-8,6 1 8,-1 0-5,1-3-3,2 0-1,4-1-2,-1-2-4,1 2 0,0-2 8,2 1-13,-3-1-2,-2 0-9,-1 1-13,-4 1-10,-3 2 0,1-2-15,-6 1-30,-1 1-6,2 2-29,-4-1-31,0-1-35,0 2-32,-4 2-45,1-1-44,-3 1-22,-2 1-9,0 0-35</inkml:trace>
  <inkml:trace contextRef="#ctx0" brushRef="#br0" timeOffset="197083.9697">7732 7039 824,'5'-3'15,"-2"-1"18,6 3 25,-7 1-31,1-7 54,4 4-40,-2 3 14,2-4 10,0 5-4,0-4-18,2 3-21,1-4 41,1 4-44,-2-3 47,5-3-11,0 1-5,0 1-14,-1 0 8,1 0-5,-1 0-10,-1-1-11,1 3-7,-2-2-1,0 1-6,-4-1 3,2 2-11,-4-1 6,-1 1-4,0 2-10,-2 0-15,0 0-18,-1 2-13,-1 1-21,1-3-15,-1-2 0,2 2-12,-2 0-20,0 2 2,0-2-21,0 1-10</inkml:trace>
  <inkml:trace contextRef="#ctx0" brushRef="#br0" timeOffset="197491.1115">7660 6779 922,'4'2'16,"-9"-1"29,9-1-23,-3 0 60,1 0-28,-2 0 12,4 0 18,-1-1 19,2 1-6,1-2-11,2-3 31,-2 3-43,4-4 42,1 2-4,-2-1 5,3 2-5,-1-1-2,2 1-12,-1-1 3,-1-1 0,1 1-10,0-2-2,3 3-24,0-3-10,3 0-6,-1 0-3,5 1-8,-2-1-13,3 1-4,4-2-4,2 1 2,-4 0-5,3 2-2,1 0-1,-1 0-6,-4 1-1,-1-1-2,-1 1 0,-6 3 2,1-2-3,-5 1-1,-1 0-2,-5 1 3,-1-1-9,-3 1-4,-1 0-11,-1 0-34,0 0-13,0-2-42,-1 2-31,-1 0-36,0 2-36,-1-2-37,1 0-10,-2 0-21,-3 0-41</inkml:trace>
  <inkml:trace contextRef="#ctx0" brushRef="#br0" timeOffset="199976.9839">12886 12775 1238,'-6'-12'-2,"3"-2"41,-4 1 37,4-1 25,-1 1 27,-1 1 17,-3 0 28,-2 2 21,-1 1 19,-1 2-15,-1 2-13,3-2-10,0 2-12,2-1-1,8 6-14,0 0-15,0 0-5,0 0-7,0 0-18,0 0-7,0 0-15,0 0-14,0 0-10,0 0-2,0 0-6,0 0-7,0 0-4,0 0 3,-4-14 9,4 14 1,0 0-1,0 0-1,0 0 2,0 0-2,0 0 2,0 0 0,27 25-1,11 13 22,-28-21 7,-3 0 5,2 3-3,1 0-7,0 2-4,0 1-12,4-1-3,-2 2-29,6-2-3,-2 2-9,4 0-9,-2-3 1,0 3-3,-1-1 5,-2-2-4,4 3 3,-1-2-7,2 2 3,-4-2 3,3 0 0,-1 1 0,2 0-2,-2 1-4,0-6 6,0 2-3,-1-3 2,-2-3-2,0-3-4,-5-4 1,20-4 23,9-3-7,-34-6 4,4-3-3,-1-3 7,0-2-2,1-6-5,-3-3 1,1-3-4,1-3-14,1-2-6,-3-4-4,4-3-6,-2-2-1,1 2 1,1-2-6,0 3-5,3 2 1,-2 1 7,-3 2 0,4 8 2,-3 1 0,-2 5-5,1 3-1,-2 3-2,-2 2-3,-2 3-24,2 3-3,-3 1-16,1 1-9,-4 0-10,4 2-7,-4 0-16,4 2-13,-4-2-1,2 2-22,-1-1-16,1 1-18,0 1-16,-1 1-31,1 0-25,0-2-37,-3 5-20,3-1-12,0 1-19,3 1 15,-2-1-21</inkml:trace>
  <inkml:trace contextRef="#ctx0" brushRef="#br0" timeOffset="200491.5579">13832 13055 1020,'-1'-9'31,"-3"-2"-5,3 5 41,5 0 32,-7-3 28,0 4 22,1-1 22,-2 3 23,1 1-7,-2 0 28,1 2-13,-1 0-19,1 1-9,0-1-8,1 1-4,0-2-19,3 0-16,-2 0-21,2-2-25,0 3-2,0 0 0,0 4-4,-1 0-11,1 3 0,-4 3-10,3 3 3,-2 4 0,-1 2-8,2 2-15,-2 2-3,1 4 0,0-2-10,-2 6 9,3-6-7,-2 3 1,2-1-4,-1 4-5,3-2-5,2 1-4,-1-2 6,5 2-10,-2-1 10,1-2-8,0-1 4,4-3-4,0-2 0,0-3-2,-1-3-2,4 0 3,-2-4-8,0-1 4,3-2-5,-2-3 5,1 0 2,1-2 3,0-2-1,1 1-6,-1-4 6,3 1 3,-2-3 0,2-2-1,-2 2-5,2-4-2,0 2 0,-1-2 2,0 0-3,2-1-8,-4 2-7,5-2-13,-6 2-3,3 0-5,0 3-7,-1-3-18,-2 3-22,-1-1-6,0 3-17,-2-1-15,-2-1-17,2 2-39,-5-1-37,-3-1-25,-1 1-20,-1 1-51,-1-1-17,-3 0 5,-2-3-22</inkml:trace>
  <inkml:trace contextRef="#ctx0" brushRef="#br0" timeOffset="200784.3921">13766 13294 856,'-11'0'19,"10"-5"28,0 6-12,-2-1 10,0 0 30,2 0 12,-1-1 18,2 2 12,0-2-9,2-1-15,-1 1 15,1-2 4,3 0-23,-1-3-4,2 5-9,2-4-9,4 1-2,0-1-14,1 0-2,2 0-13,1 0-6,2-2-10,4 1-11,-2-2-2,1 0-7,2 1 5,1-1-7,-4 1-22,0 0-14,-4 0-12,0 2-21,-6 3-12,0-2-28,-7 5-39,-1-2-13,-2 1 22,-1 0-26,-1 2-20,-2-2-19</inkml:trace>
  <inkml:trace contextRef="#ctx0" brushRef="#br0" timeOffset="200970.0009">13801 13062 905,'-1'-11'21,"-9"1"32,10 4-17,-6-1 26,4-1 15,0 0 18,1 0 17,1 1 9,3 0-10,0 1-23,4-2 22,-1 3-21,5-4-14,4 4-20,1-1-10,5-1-9,2 0-11,3 0-10,-1 0-8,2 3-7,-1-2-9,-2 1-10,-4 2-28,-4 0-30,-2 3-38,-5-2-38,-2 2-6,-5 0-63</inkml:trace>
  <inkml:trace contextRef="#ctx0" brushRef="#br0" timeOffset="201611.1">12615 14128 1070,'-8'-3'29,"11"6"-12,-7-5 33,4 1 20,-4 1 25,2 0 27,0 0 20,0 0 24,0 0-16,1 0 40,-3 0-22,3 0 2,0 1-8,-1 2-11,1-3-7,1 3-7,0-2 7,0-1-14,0 0-7,1-2-13,-1 2 5,0-3-3,2 1-7,-1 1-10,0-2-6,-1 3 7,0 0 2,0 0-5,0 0-15,0 0-10,0 0-1,0 0 5,0 0-14,116-18-11,-86 10-6,-2 0-3,4-3-6,9 0-5,6 0-5,5-2-15,2-2 5,12 0-7,-1 0-5,10 0 0,4-1 0,-2-1 1,0 0-7,-3 1 6,1 0-4,-8-1 1,-1 2-3,-5-2-3,-2 3-3,-6 0 2,-3 1 0,-3 2-8,-4 1-3,-2 0-7,-3 4 0,-5 0 5,-2 1 0,-2 1-5,-4 1 5,-5 0-8,-4 3-12,0-1-12,-4 2-3,-3 1-14,-4 1-29,-1-2-12,-2 2-32,0 0-26,-2 0-28,-3-2-37,-4 2-43,0-1-41,-2 1-14,-5 0-46,2 0 12</inkml:trace>
  <inkml:trace contextRef="#ctx0" brushRef="#br0" timeOffset="202509.5469">13340 14180 1020,'-5'-2'33,"6"2"-12,-4-5 36,8 3 23,-7 0 23,4-1 20,-1 1 9,0 0 18,1-1-19,-2-1 27,5 1-21,-4 1 0,3 1-12,-2-1 3,0 0 5,3 0-4,-3-2 1,3 4-2,-2-5-4,3 0-8,-2 1 2,1-4-21,5 1-6,-3-1 2,4 2-3,-2-3-1,4 2-10,-3 0-11,5-1-6,-1 2 0,2-2 5,3 2-11,-2-1-4,1 2-8,-1-1 4,3 1-1,-3 1-2,1 1-5,-1-1-12,0 1-9,0-1-3,1 4-3,0-3-4,1 3-4,-2 0-2,1 3-3,-4-1 0,2 2 5,-2 1-1,-1 1-6,-2 3 0,-3-1-6,-2 2 1,1-1-3,-4 3-2,0-1-6,-3 0-11,-1 2-8,-2 0-9,-4-4 0,-3 4 1,2-3-1,-2 3 2,-4-5 5,2 4-1,-2-3 4,3 0 6,-2-1-5,3-1-1,2 1 2,0-2 2,3-2 2,0 2 6,1-4 12,1 0 9,2 0 11,-1-1 12,2-1 7,-1 0 3,1-1 6,0-1 2,0 0 2,0 0-4,0 0 12,0-2-5,1 3 1,-1-2-3,2 0-1,-1 2 2,3-2 0,1 2-1,2-2-14,-2 0-1,4 2-7,1-2 0,3 1-6,-1-1-6,4 1-3,0-2 1,3 2-2,-2 1-3,0-1 0,1 1 1,-2-1 0,0 2-1,-2 2 5,-2-1-5,2 1 0,-3-1-2,-1 5 5,-4-1-6,2 1 2,-1 1 4,-2 0-5,1 1 1,-3 1 2,-1 0-1,1 2-1,-1-2-1,0 0-2,-4 1-3,-3-2-5,3 2 1,-3-1-8,-4 0 0,2 1-8,-3 0 0,-3-2-5,-1 2-5,1-1 0,-2 3 0,-2-3 7,1 2 2,-4-1 4,1 1 3,0-1 4,-1 1 5,-1 0 5,2 1 2,-1-2 0,1-1-2,0-2 3,1-1 3,1 2 4,0-5-2,0 0 2,0-2-3,3-1 0,-2 2 4,2-2 0,-1 0 2,3 0-3,0 0 3,1 0 2,1 0 12,2-2 7,-1 1 5,1 1 8,3-3 1,-1 2 5,0-3 3,3 4-8,0-5-7,1 4-6,1-2-5,1 0-9,-1 0-5,2 1 0,-1 2-6,3-3 4,-1-1-1,2 1-5,3 1-1,1-1 2,1 1-1,2-1-2,1 2 1,0-1-1,2 4-2,0-2 4,1 0-3,-2 1 2,3 0-3,-3-1-2,1 2-8,-2-1-25,1 0-18,-3-3-23,1 3-40,-1-2-53,-2 2-61,-2-4-64,-4 5-72,-2-1-68,0-2-39</inkml:trace>
  <inkml:trace contextRef="#ctx0" brushRef="#br0" timeOffset="206839.4386">5090 4758 419,'0'0'31,"3"-20"-4,-3 20 14,0 0 18,0 0 0,0 0 5,0 0 20,0 0 8,0 0-42,1-16 29,-1 16-34,0 0 37,0 0-37,0 0 4,0 0-8,0 0-17,0 0 37,0 0-22,0 0 33,0 0-49,0 0 41,0 0 2,0 0-1,0 0-1,0 0 3,0 0-8,0 0-1,0 0 2,0 0 2,0 0-5,0 0-8,0 0 4,0 0 4,0 0 8,0 0-12,0 0 1,0 0-1,0 0-6,0 0 3,0 0-1,0 0-8,0 0-9,0 0 2,0 0-3,0 0 4,0 0 5,0 0-2,0 0-6,0 0 0,0 0-5,0 0 3,0 0-1,0 0-5,0 0-4,0 0-2,0 0 3,0 0-2,6 27 6,-6-27-2,14 31-2,-14-31 1,0 0 1,0 0 3,0 0 0,0 0 2,0 0-3,0 0 2,0 0 4,0 0-1,0 0 4,0 0-1,0 0 3,0 0-3,29 13 1,-29-13-2,0 0-3,0 0 4,73 19-2,-59-16 4,0-3 0,3 0 1,-4 0 0,4 1-5,2-1-5,1 3-7,1-3-2,4 2-8,-1-2-2,5 0-3,1 2-1,1-1 1,3-1-2,-1 0 2,-1-1-6,2 1 1,2-2 1,1 2 0,6-3-3,0 0-2,3 0 1,4 0-3,4-2 5,-2 0-5,0-1-5,2 3 1,-6-3-7,-2 2-1,-1-1-1,-4 1 2,-3 2-8,-6 0 6,0 1 2,-4-2-2,-3 3 4,-4-2 1,-5 2 3,-2 0-1,-14 0-5,0 0 2,27-2 5,-27 2-7,0 0-10,15-3 2,-15 3-13,0 0-14,0 0-16,0 0-14,0 0-7,0 0-20,0 0 4,0 0-2,0 0-1,0 0-3,0 0 12,0 0 12,0 0 2,0 0 17,0 0 6,0 0 5,0 0 9,0 0 14,0 0 2,0 0 4,0 0 7,0 0 0,0 0 18,0 0 21,0 0 8,0 0-3,0 0 5,4-73 0,-3 68-2,-1-2 10,-1 2 8,1 1 13,0 1 2,-2 0-7,2 2-6,-1 1 1,0-2 8,-1 2-10,-1-1-2,1 1-13,-3 0-1,4 0 4,-2 0 1,-1 0 1,-1 0-5,2 0-2,1 0-8,-2 0-3,3 0-2,-2 0-10,-1 0 1,2 0-2,0 0-6,-5 3 1,4-3 2,0 4-2,-5-1 0,1 3 2,1 4-2,-1 1 2,1 3 3,-2 3-2,3 1-2,-3 5 6,3-3-5,0 4 1,2-1 4,-1-1-6,2-1 1,1 0 1,1-2-1,1 0-1,1-3 6,2-2-4,-2 0-1,3-2 5,0-2-1,1 0-3,1-3 6,-2 0-1,2-5-3,-1 1 6,4-2-2,1-1 1,3-1 4,1-4-1,0 2 3,4-4 4,-1 1 2,0-3-2,1-1-3,-2-1 6,-2-3 1,0 0 1,0-2-4,-2-3-3,0-2-3,-1-2 2,0 1 6,-3-2-11,-3 3-1,-2-1 3,1 3-2,-5 2 0,-5 1-2,4 6-4,-4-1-7,-2 2-4,1 1-8,-3 1-9,1 2-13,-3 0-9,0 2-5,-1 1-21,-2-1-11,-1 5-6,2-1-21,-3 0-4,3 2-19,0 1-11,-1 0-10,6-1-8,-4 2 5,6-2-16,1-1 11,2 0 32,-1-1-28,0 1 24,3-2-8,-2 1 13,3-1-20,0 3 4</inkml:trace>
  <inkml:trace contextRef="#ctx0" brushRef="#br0" timeOffset="207388.9501">6931 4653 1062,'-8'-4'71,"5"4"-9,-4-7 34,7 3 26,0 2 27,-1-1 13,1-2 29,-2 4 13,2-4-57,-1 7 37,-1-4-31,1 5-8,0-4-21,1 5 0,0-4-27,0 0-9,-1 2-10,2-2-27,-1 1-1,0-2-19,0 2-5,1 1-10,-1-1-3,1 1 7,1 0 5,1 1 7,4-2 2,1 3 11,2 3 10,7 3 4,-2 5 3,4 0-7,0 2-8,2 4-5,-3 2-7,-1 3-10,-4-2-10,1-3-5,-2 3-3,2-2-7,0 2 4,3-3-6,-3 0 2,3-2 3,4-1 0,-2-1-2,-2-2-2,-1-1 2,0-5-1,-6-2 4,2 2 3,-4-5 1,-2-2-5,-1 1 4,2-2 3,-4-1 5,0 3-3,0-3 10,0-3 16,-1 2 4,3-2 14,-2 1-3,1-5 0,1-4-2,3-3 2,1-5-14,-1-5-11,5-3-14,-3-4-10,-2-4 2,4-4-3,-1-1 0,-4 1-6,5 2 3,-4 0-10,-1 4 7,1 2 3,0 5-6,-1 4 2,-3 6-2,-1-1-2,1 4-8,-2 3 0,-2 4-15,0 1-19,0 1-2,-2 2-11,2-2-31,-5 4-15,5 0-23,-2-1-31,2 4-31,0-3-35,-2 1-39,-2 0-32,3 5 2,-1-3-16,0-1 28,2 4-2,-1 0 15,-3 2-4</inkml:trace>
  <inkml:trace contextRef="#ctx0" brushRef="#br0" timeOffset="207973.0275">7821 5071 1297,'0'-10'8,"3"2"33,-6 1 28,3-2 25,0 1 18,-2 2 13,0 0 22,-1-1 25,0 1-2,0 0-11,-2 0-14,0 0-20,-2 1-11,2-1 1,-3 2-17,-1-1-13,1-1-2,-2 3-17,2 0-11,-3 0-2,0 2-4,3 1-10,-2 3-2,-3 1-9,1 2-6,-2 2 1,-1 2-1,2 3 0,-4 1 1,2 3-3,0 1 0,-1 0 3,2 2-2,1-2 0,1 3 2,1-2-1,2 0 0,3-1-2,-2 1 3,1-1 0,2-1 3,3 1-2,0 0-2,0-2-2,3 1 0,0-3-1,3 0-6,1 1-2,2-5-1,3 2-3,3-1-1,3-2-4,0 2 2,2-2 2,3-3-2,0 1-1,0 0 2,3-6 1,-1 2-1,0-3 6,1 0-2,0 0-4,1-3 2,-4 2 1,4-3-5,-3 1 2,1-1 4,-3 1-8,0 0-1,-2 0 7,-2-1-3,-2 1 6,-2 2 1,-3-2-1,0 3-3,-5-1 2,2 0-2,-3 0-1,0 1 1,-2 0-10,0 0-2,-1 0-4,-1 0-6,1-1-18,-1 2-26,1-1-27,-3 0-33,3 1-39,-1-1-44,-1 0-62,-4 1-62,3 2-55,0-3-14</inkml:trace>
  <inkml:trace contextRef="#ctx0" brushRef="#br0" timeOffset="210060.7857">13036 14744 840,'0'0'30,"0"0"29,0 0-13,0 0 41,0 0 23,0 0 23,0 0 17,-15-35 14,15 35-11,0 0-14,0 0 24,0 0-13,0 0-11,0 0 7,0 0-5,-4-16 11,4 16-11,0 0 2,0 0 8,0 0-14,0 0-6,0 0-7,0 0 0,0 0-18,0 0-5,0 0-3,0 0-4,53 58-3,-47-47 9,3 0-27,-5 3-4,2 2 8,-2 1 4,1 1-5,-1-1-12,-1 1-2,2-1-10,-2 1 36,-2-1 0,0 0-16,2 0-3,-2-3-7,0 1 2,1 2-5,-1-2 2,0 1-25,2 0 3,-3 0 14,3 0-27,-1 2 25,1-1-26,-3 1 21,5 2-22,-5-2 16,3 1-31,-2 0 12,3 1-5,-3-2 9,0 3-14,2-2 17,-2 2-24,3-3 18,0 1-17,-1 1-25,2-1 25,-2-4 8,2 0-11,-1 0 7,0-3-7,1 1 0,-1-3-1,0-5 1,1 2 3,-1 0-44,0-2 42,-2-1-46,0-2 45,1 2-44,-1-4 40,-1 0 1,-1 2 1,0-2-2,0 0 4,0 0-4,0 0 5,0-2 2,0 2-3,0 0 1,-1 0-3,1 0 0,0 0-4,0 0 1,-2 0 34,2-1-41,0 1 17,-3-1-28,3 1 15,0 0-20,-2 0-13,1 1-13,-2 0-54,3 1-1,-2 1-42,2-3-2,1 0-45,-2-5-28,2 0-22,0 0-36,1-1-43,-2-2-40,-2 3-19,2 1-32,-1-3-24,1 3 3</inkml:trace>
  <inkml:trace contextRef="#ctx0" brushRef="#br0" timeOffset="210994.6153">13750 14741 280,'0'0'22,"0"0"16,0 0 4,0 0 19,0 0 13,-1-14 17,1 14 14,0 0 17,0 0-24,0 0-20,0 0 7,0 0 5,0 0-7,1-13-12,-1 13-5,0 0-17,0 0 31,0 0 7,0 0 0,-6 1-16,4 7 3,0 1 4,-1 1 3,0 2-1,1 0-3,-3 2-13,2-3-10,-1 1-2,1 0-5,0-1 2,1 2-1,0-2 0,0 2-1,0 3 1,-2-1 2,0 3 1,-1-1-1,-2 4-5,-1-2-7,3 2-5,-4 0-2,1 0 4,-1-1-5,0 1-4,1-3-2,-1 0-7,2-1-4,1-2 0,0-2-9,1-2-2,1-1 1,4-10 16,0 0 15,0 0 0,0 0 1,0 0 8,0 0 11,0 0 18,0 0 1,0 0 4,0 0-8,0 0-6,0 0 5,0 0 7,0 0-7,37 0-8,-37 0-4,0 0-3,0 0-5,89-11-3,-74 10-3,0-1-16,2 2-4,-1 0-10,0 0-2,3 2-3,-2-1 4,2 2-3,-4-1-4,1 4 1,-2-2 0,0 1 2,-3 3 0,-1 1-3,1 2 5,-2-1 1,0 2 1,-2 2 2,-2 1 0,1 1-3,-3-1-1,-1 2 1,-2-2-1,0 2-5,0-2 2,0 0-2,-5 1-4,0-1 2,2-1-7,-1 1 0,-4-1-4,1-2 2,-1 2-4,1-3-3,-2 1-5,-2-1 1,3-2 8,-3 0-4,0-1 1,2-2 0,-2 0 3,-1 0 3,-2-1 5,0-2 0,0 0-2,-2 0 7,0 0-5,1-2 4,2-1-2,-1 0 1,1-3 2,0 2-1,3-2-4,0 0 8,3 0 6,0 0 1,0 0 4,1 1 7,1-1 4,0 1 4,-1 0 3,2 2-2,1-3 0,2 3 0,-3 0-3,3 0-7,0-1-1,-2 1-8,3 0 2,0 0-6,0 0 0,3 1-5,-3-2-2,1 1-3,-1 0 0,1 0 3,3 0-3,0-1 0,2 1-6,3-2 6,2 2-2,0-1-5,2 0-7,0-2-15,1 2-14,-1-3-8,-3 1-9,1-2-33,-2 2-12,-2-3-26,-1 3-29,1-1-34,-1 0-38,-3-2-43,-2 3-39,2 6-31,-2-6-25,0-1-6,-1 0-27</inkml:trace>
  <inkml:trace contextRef="#ctx0" brushRef="#br0" timeOffset="211539.3102">13684 14879 466,'2'1'18,"-6"-1"12,6 0 7,-2 0 11,0 0 22,0-1 8,0-1 9,2 2-22,-2-1 31,0 0-31,0-1-8,1 2-5,-2 0-13,-1 0-2,2 0-4,0 0 29,0 0-42,0 0 17,0 0 3,0 0-3,0 0-9,0 0-6,0 0-1,0 0-5,0 0 14,0 0-6,0 0 4,0 0 4,0 0 5,-27 25-2,27-25 12,-28 44 5,28-36-1,1 1-6,1-3 0,0 0 7,-2-6 4,0 0 10,0 0-7,0 0 5,0 0 19,0 0 5,0 0-6,0 0-6,0 0-3,59 2-6,-59-2-5,0 0-9,0 0-14,0 0-3,201-47 0,-169 36-5,1-3-1,-4 3-5,1 1-2,-3 0-4,-1 2-5,-3 1-9,1 0 3,-7 0 2,2 4-9,-3 0 3,-2 0-5,-2 0 1,0 3-2,-6 0 1,1 0 0,-7 0-42,0 0 0,0 0-10,0 0-39,0 0-22,0 0-30,0 0-35,0 0-21,4 16-29,-4-16 9,0 0-32,0 0-4</inkml:trace>
  <inkml:trace contextRef="#ctx0" brushRef="#br0" timeOffset="212194.3608">14434 15290 607,'0'0'15,"-4"-2"15,-4 2 30,-4-2 0,7-1 26,-7 3-26,-1 0 50,0 0-28,1 5 3,2-2-3,3 4-23,-5-2 15,5 3-13,-1-2 37,1 0-29,1 1 31,2-3-10,-2 0 11,0-1 2,0 1-5,0-2 4,1 0 7,0 0-16,4-2 4,0 3 20,-1-3-11,2 1 5,-1-1 0,2 0-3,-1 0-1,0 0 7,2 0 0,-2-1-18,2 1-3,-2 0 8,2 0 7,0 0-9,3 1-1,0 1 5,2-1 4,-2 2-4,-1-2-5,2 0-23,2-1-9,4 0-1,-2-2-13,5 0-16,0-2-9,7 3-2,2-4-9,6 0-2,2-1-3,0 2-5,5-2-5,-5 3-1,4-2-5,0-1 0,-2 1 2,-1 1 1,-2-1-1,-4 1 3,1 1-3,-6-2 1,-1 3 2,-5-1-2,-1 2 3,-2-2-1,-4 3 0,-2-2-4,-2 2 4,-1 0-3,-1 0 2,-3 0-8,2 2-6,-4-2-4,2 0-7,-2-2-23,1 1-16,0 0-12,-4 1-28,1-3-14,-6 3-26,4 0-31,-7-1-28,2 1-41,0 1-21,-3 3-26,-1-1-13,3 0-32,3-2 24,-4 1-26,3 1-15</inkml:trace>
  <inkml:trace contextRef="#ctx0" brushRef="#br0" timeOffset="212832.2847">14919 14995 872,'-14'-11'24,"3"3"38,4-6-20,2 8 40,-4-3 19,3 1 25,-1 3 16,-1-1 20,2 2 3,-3-1-17,0 4 49,2 1-17,-1-2 2,2 2-2,2-1-5,-1 2 1,1-2-10,2 2-8,1-1-18,1 0 4,1 0-12,1 0-15,-1 2-4,-1-2 2,3 0-5,-3 1-4,4 1 1,-2-1-11,1 2 7,2 0 23,0-1 4,3 2-15,0 0-1,5 0-4,-2 1-7,4-2 2,-1 4-14,2-1-19,1 2-39,1 0 22,1 1-33,0 1 20,-1 1-31,1 2 11,0 1-22,-1 0 8,-1-1 6,-1 3-7,1 0-2,0 1-2,-1-3 8,-1 3-13,4-2 1,-1 2 4,-1-2 0,0 0-1,0-1 4,-2 0-4,1-2-2,1 0 5,-2-2-2,-1-1-1,-1 0 1,1-3 4,-3 1-3,3-2 1,-5-1-3,1-2 6,1 1-8,-5-2 6,3-1-7,-2-1 1,3-2 1,-5-1 9,5 1-9,-5-3 8,4-2-6,-3-1 5,1-1-3,-1-1-2,-1-3-5,1-3 4,-3-1-4,-1-1-7,-1-4 7,2-1-4,-3-4 1,1-3 0,-1-2-1,2-2-9,0-2 12,0 0-6,3 0 2,5 2-11,-2 1-2,-1 3 6,6 5-21,-4 4 10,-3 6 6,4 3-28,-6 5 13,1 3-21,-3 3 11,1 2-67,-3 1 27,-3-1-51,3-1-8,-1 2-24,1 0-26,0-2-28,-1 1-25,2 0-10,-2 1-30,-1 1-38,-1 1-21,0 4-13,-2 0 8,-1 3 29,2 3-2,-2 3-11</inkml:trace>
  <inkml:trace contextRef="#ctx0" brushRef="#br0" timeOffset="213363.9559">15839 15327 1196,'0'-7'-4,"6"6"34,5-9 24,-5 5 35,-3-3 24,-2 0 18,2 2 17,-2 0 17,0-1 32,-1 1-16,0-2 7,-2 3-15,-5 0-12,6 1 2,-6-1-7,4 2-1,-6 0-24,6-1-9,-1 2-18,-3-2-2,3 4-4,-6-1-17,3 1-1,-2 0 3,-1 0 4,1 1 6,1 2-9,1 1-14,-4-1-12,4 4 11,-4 0-5,0 2-7,-1 0-12,-2 1-7,-2 1-3,-2 2 2,4 2 5,0 0-10,-1 2-4,0-1-5,3 0-2,2 1-7,-3-1-5,6 1 0,0-1-1,0 1-7,3-2 4,4 2-7,0-3 2,0 0 3,4 0 4,1-1-4,1 0 0,2-1 3,2 0-5,0-1 20,4 0 0,1-3 2,0 2 0,2-3 3,-1 1-8,4-3 9,-5 1-1,-2-2-14,-1-2-1,2-1 1,-4 1-6,4-3 3,-2 1 5,3-1-9,-1-2 1,3 1-4,2 0 5,2-1-5,0 0 3,-4 1-4,-1-1-1,-2 3 0,-1-1 5,-3-1-1,-2 2-8,-4 2-10,3-2-29,-6 0-26,-1 1-16,0-4-36,3 2-36,-6-4-47,3 2-62,-1-3-78,-2 5-29,-7 1-73,2-4-51,-1 2-36</inkml:trace>
  <inkml:trace contextRef="#ctx0" brushRef="#br0" timeOffset="214517.7841">13225 16037 334,'-9'-1'7,"9"-1"22,-2 1-1,0-2 19,0 0 7,2 0 8,-1 1 17,1-3 3,1 3 1,-2-1-10,2 0-15,-1 0 29,-3 2-31,3 1 7,-3-2 2,3 4 2,-3-4 11,3 4 7,-4 0 27,4-2-30,-2 0 33,2-1 9,2 0-7,-4-2 6,4 2 9,-4 0-11,2-2 8,0 1 6,-3 0 2,3 1-6,-4 0 1,4-2 7,-3 3-18,3 0 7,0 0-16,0 0-19,3 1 2,-3 1-3,4-1-2,-4 0-16,3 1-11,-1-2-8,-1 2 3,2-1 6,1-1-7,3 0-1,0 0-3,6 0 6,3-1-4,6-1 1,2-2-4,6-1-3,2 0-2,10-1-5,1 1-1,8-2-2,6 0 2,8-1-3,3 0 1,12-2-9,0 2-6,7-3-7,-1 1-5,8 0-6,5-1-1,3-1-5,3 2 0,4 0 2,3-2-2,-1 2-5,5 0 5,-8-1 0,-3 1-3,-9 2 4,-6-1-1,-7 4-1,-8-1-1,-5 2 6,-6 2-4,-12 0-2,-2 1 4,-1-1-4,-3 2 4,0 0-4,-4-2 5,0 2-3,0-2-4,4 2 2,-3 0 0,-6 0 2,1 0-1,-6 0-1,1 1-4,-6-1 0,-1 1 0,-5-1-1,-1 2-5,-7-2-7,1 2-5,-5-2-9,-4 0-7,-2 0-4,1 0-9,-4 0-23,0-2-15,0-1-26,-1-1-15,-5 0-31,-2-1-29,-3 0-39,-3-1-36,-5 0-25,-3 1-24,-3 5-19,-1-6-24,0 1 8,1 0-8</inkml:trace>
  <inkml:trace contextRef="#ctx0" brushRef="#br0" timeOffset="215509.7171">14319 16287 1153,'-1'-8'1,"-3"-5"37,5 5 44,-1-2 32,-1 0 32,-1 3 16,2 2 37,0-1 8,0 4 11,0 1-16,0 0-35,0 1-25,0 0-20,0 0-5,0 4-27,0-1 2,0 5 4,-1 1-13,0 3 3,-3 7-9,1-1-4,-4 5-5,1 0-7,0 1 3,-4 1-17,2 1 2,-2-3-9,0 1 0,-1-1-3,2-1-4,-1 0 0,2 0-12,-2 0-2,-2-2-8,5 0-1,-2-2 0,4-1 0,-4-1-5,6-2-8,-1-2 3,0-1 3,1-3 2,1 0-4,2-4 2,0 0-2,2-2 6,-1 1 16,-1-2 7,2 0 8,2-2 6,0 1 8,-1-4-1,7 1 2,4-4 0,2 0-10,4-4-1,4-1-7,1-3-8,5-1-1,-1 1-1,5-1 2,-3 2-2,2 0 1,-3 3-5,4 0-3,-7 4-2,0 0 0,-2 2 5,-5 1-4,1 2-2,-4 0-3,-2 2-2,0 2 2,0 0 0,-2 3-1,2 0 10,-3 3-14,1 1 16,2 0-2,-1 3 2,0-1-5,-1 1 2,0 0-3,-3 2-14,2-2 17,-3 2-16,-2 0 2,2-2 0,-3 1 2,-1-2-5,-1 2 4,-2 1-4,-2-1-1,-2-1-2,-2 2-2,-3 0-4,-4 0 2,-3 3 1,-4 0-5,-3 0 7,-4 1-9,-4-1 4,-4 2-16,0-1 2,-1-3-4,-5 1 2,2-4 1,0 4-8,4-5 4,1 1-4,5-4 11,2 1 4,4 0-2,4-2 4,3-1-2,5-4 10,1 0 3,4-2-1,-1 0 8,4 0-3,-1-2 8,2 1-5,0-2 4,-2-1-1,2 3 15,-4-2 0,4-1 3,-3-1 5,3 2 0,-1-2-1,-1 3 0,2 0-1,0-2-15,-2 1 4,2 1-6,0-1-7,0 2 0,0 1-1,0-1-4,-2 1-4,1-2-1,1 2-1,1 2 2,1-2 0,-2-3 0,4 2 2,-3-1 1,2 2 0,2 0 0,0-1-3,3-1 1,-4 2 5,6 2-3,-3-1-4,3 2 4,-2-2-5,1 1 1,-2 0-1,0-1-4,2 1-23,-3 0-9,1 1-5,0-1-24,3-2-5,-5 2-35,2-1-16,-3-2-41,1 1-10,-3-3-42,-1 0-39,-1 1-54,-1-1-40,-2 1-31,-3-1-30,2 1 2,-1-1-38</inkml:trace>
  <inkml:trace contextRef="#ctx0" brushRef="#br0" timeOffset="216161.8812">14312 16165 427,'0'0'2,"0"0"11,-1 0 14,1 0 6,0 0 5,-1 0 11,1 1 22,-4 4 6,4-3 6,0 4 6,0-3-32,-2 3 29,1 0-22,1 1 1,-1 0-7,1-1 4,0 0 3,1-1 0,-1-2 35,1 1-26,1-1 32,-4-4-4,4 2 7,-2-2 3,0-1-6,0 1 13,0 1-7,0 0-1,0 0 10,4 3 0,-4-3-14,1 2 3,-1 0 4,0 1-14,0 0 4,0 1 4,0 0-16,0-1-8,0 1 0,0 0-1,1 2 0,1-2-5,2 2-9,1-2-7,2 2-3,1-2 7,2 1 4,2 0-1,2 0-12,1-1 3,4-1 0,3-1-6,0-1-2,4-1-11,3-1-6,6-1-14,1-1 1,6-2-13,2 1-3,5-2-1,0-1 1,2 3 0,3-5-4,-4 4 1,0-1-3,-4 3 0,-4-1 3,-2 0-2,-6 1-2,-4 2-1,-5-2 2,-6 0 3,0 2-1,-8-1 2,0 1-5,-6 1-4,-2-1 2,-2 2 0,-2-1-4,1 0-18,-2 0-26,2-1-15,-1-1-33,-2 0-21,-1 1-31,-3-2-38,0 1-39,-2 0-39,0 1-14,-3 2-41,0-1-15,1 2-20,4-1 0,-2 2-32</inkml:trace>
  <inkml:trace contextRef="#ctx0" brushRef="#br0" timeOffset="223579.3817">22033 14315 474,'0'0'42,"0"0"0,0 0 19,0 0 12,-57-10 23,57 10-18,0 0 53,0 0-26,0 0 1,0 0 5,0 0 0,0 0 4,-173 25-6,155-18 34,2-1-29,2 1 16,-1-3-2,3 3 2,1-1-11,0-1-12,0 2-3,4-2-6,7-5-12,0 0 3,0 0-20,0 0-9,0 0 7,0 0-9,0 0-7,0 0-12,0 0-5,0 0-3,0 0 2,0 0 1,0 0-11,0 0 10,0 0-1,0 0 4,0 0 4,0 0-5,0 0-3,0 0-6,0 0-2,0 0-5,94 1-11,64-7 1,-127 2-6,1 0 2,-2 1-8,0-1-1,0-1 2,-2 2 6,0-2-4,-1 1-4,-2-2-3,-2 2-12,-3 0-8,-3 1-18,-4 2-24,-1-1-33,-7 0-27,-1 0-43,-3 4-42,-5-2-41,0 1-23,0-1-27,-1 1 16,-3 1-12,-1-1-6</inkml:trace>
  <inkml:trace contextRef="#ctx0" brushRef="#br0" timeOffset="223846.2163">21765 14697 719,'-13'6'27,"10"-4"21,-2-2 26,8 3-19,-3 0 14,0-3 29,1 0 11,0 0 22,1 0-17,1 3-10,-2-2-16,2 2 23,2-1-6,0 1-18,1-1 2,-1 3-15,4-3-6,-3 0-6,5 3-3,-2-2-2,1 1 2,-1 0-1,2-2-4,-1 1-2,2 0-4,2-1-5,-2 0-5,1-1 2,1 1-11,2-2-12,1 0-7,1-2-4,0 1-3,2-2 1,2 1-1,0-1-6,2 0-5,-5 0-5,5 0-37,-6-1-40,-2 3-28,-2 0-46,-5-2-43,-1 1-61,1-1-32</inkml:trace>
  <inkml:trace contextRef="#ctx0" brushRef="#br0" timeOffset="237092.8257">22408 9438 735,'0'0'19,"0"0"29,0 0 30,0 0-14,0 0 27,0 0 14,-17-12 28,17 12 16,0 0-3,0 0-11,0 0-9,0 0 24,0 0-6,0 0 6,0 0-22,0 0-2,0 0 4,0 0-10,0 0-11,0 0 2,0 0-14,0 0-9,0 0 6,0 0 2,0 0-13,0 0 0,0 0-4,0 0 1,0 0 7,0 0-2,0 0-9,0 0-12,0 0-5,0 0-4,0 0-4,0 0-12,0 0-14,0 0-2,0 0 3,0 0 11,0 0 3,0 0 3,0 0 1,0 0 3,0 0 1,0 0-5,3 28-9,-3-28-11,0 0-5,8 78-8,-7-64-3,-1-1-1,3-1-2,-1 1 2,0-2 2,1 2 3,0 1 0,-1 3 6,3 1 8,0 4 2,0 1-1,0 1 1,3 4-4,-3-4-2,2 1 3,2 2-8,0-2-7,-1 1 0,1-1 3,1 0-1,-2 3 4,3-1-2,-1 1 1,0 0 4,0-1-6,0 2 1,0-3 17,0-1-1,1 0-5,-1-3 2,-1-1-2,1-3-4,-3 0 7,2-3-2,-2 0-24,0-1 1,-2-3 4,3-1-3,-4-2 2,0-1-1,4 0-1,-8-7 16,0 0-2,0 0 1,0 0 9,14 9-13,-14-9 24,0 0-14,0 0 1,0 0-8,0 0 19,24-12-18,-24 12 3,0 0 2,0 0-7,74-81 19,-61 61-24,-1 1-2,0-5 1,1-2-2,-1 0-12,2-4 9,-2-1-10,1-2-6,-3-2 8,-1-1-3,3-3-4,-3-2 1,-3-1 3,0 0-6,0-1 9,-3 2 0,1 4 0,1 4 0,-1 7 1,-3 5-1,3 4-3,1 4-2,-1 5 5,-2 2 8,0 3-12,-2-1 1,0 1-2,0-1-3,-1 4 5,0 0-2,1 1-14,-2-1-15,2 2-28,-1-1-6,-2 1-12,3 0-13,-1-1-8,5 1-9,-4-2-7,1 2-10,-1-1 28,2 2 3,-1 0-9,0 0-4,-1-1-12,-1 1-18,0 0-11,-1 0-8,4-2-27,0-1-38,-3 0-30,-2 0-30,3 1-23,-1-1-31,-2 0-15</inkml:trace>
  <inkml:trace contextRef="#ctx0" brushRef="#br0" timeOffset="237773.4727">23048 10263 1095,'0'-7'28,"-8"0"-11,13 1 30,-5-1 21,0 3 27,0 0 19,0 0 15,1 2 24,-1 1-19,0-1 19,2 1-16,-2 1-6,0 0-17,2 0-17,-4 3-7,2-2-10,-2 1 5,1 1 3,0 1-8,-3 0-3,1 2-2,0 2 6,-1-1 5,2 5-1,1-2-5,-2 3-6,2 1-5,-2 2-7,1 0-5,0 2-2,1 1-5,0 2-5,-3-1-1,2 2 0,-3 2-5,2 0 2,0-1-2,-4 2-3,1-1-7,-1 4-11,2-3-7,0 1-1,2-2 0,-2 1-10,5-4 3,0 1-1,0 1 1,0-6 1,0-2-5,0-2-2,0-2 3,1-5 7,-1 5-6,0-8-1,4 1-1,0 0 0,-2 1 5,4 0 0,-1 0 0,-1 0-2,1-2-1,2 1 3,-4-3 0,3 1 0,-2 1-1,2-2 3,1 1-2,-2-2-3,3 1 2,1 0-5,3 1 2,0-2 2,3 1-4,1-1-2,2 0 0,4-1 6,-2-1-5,1 2 4,3 0 2,0-1-4,-3 0 2,-2 1-2,2 0-4,-4 0-6,0-2 3,-4 2-16,0 0-17,-5 0-4,1-1-15,-3 2-19,1-2-22,-5 0-27,1 1-40,-1-2-35,-2 2-31,-3-2-52,0 1-37,-1-3-47,-2 2-12</inkml:trace>
  <inkml:trace contextRef="#ctx0" brushRef="#br0" timeOffset="238094.1337">22946 10585 783,'9'0'15,"-9"1"18,0-1 1,0 0 17,0-1-36,3 1 68,-3 0-32,1 0 1,3 0-14,1 0-4,3 1 15,0-2-13,3 1 41,2-3-64,4 3 32,2-2 2,1 0-1,-1-2-12,3 0-19,2-1-6,0 2-4,1-1-2,0-1-3,-3 0-6,-2 0 2,-1 1-7,-4 1-6,0 1-21,-6-2-18,3 0 22,-6 0-72,0 1 14,-4 1-47,2 1-40</inkml:trace>
  <inkml:trace contextRef="#ctx0" brushRef="#br0" timeOffset="238378.7388">23136 10297 759,'-2'-5'20,"-3"3"27,6 0-25,-4 0 59,3 1-31,-1-1 4,-1 1 7,4 2 23,-2-1-12,-2 0-17,1 2 22,-3-2-50,6-2 37,-4 2 4,2 0-7,-1 0-15,1-1-1,1 2-8,1-2 16,3 1-2,-1 0-8,7 0-5,-3-1 5,7 2-8,-2-2-12,4 0 1,0-1-15,5 0-6,-2 0 0,3-1 2,2 1-12,1-2-12,1-1-8,-1 1-36,1-1-21,-4 0-35,-1-2-5,-4 3-60,-6 1-61</inkml:trace>
  <inkml:trace contextRef="#ctx0" brushRef="#br0" timeOffset="239049.6883">23512 9795 897,'-12'5'20,"3"-2"24,-3 3-11,0-2 6,1 1 24,-3 1 16,2 2 18,0-2 17,3 0-3,-4 1-4,1 0 25,4-3 15,-1 2-16,4-2 15,0-1-9,0 0-6,3-3 0,-1 3 1,2-3-11,-2 0 3,0 0 2,3 1-13,-1-2 12,2-1-3,-1 1-10,1 1 3,1 0 8,1-2-17,1 2-3,-3-1-10,2-1-4,-3 2-1,1-1-1,1 1-16,-2 0-14,1-1 1,-1 1-8,3 0-9,-3 1-15,1-1-7,-1-1-8,3 1-8,1 0 6,0-2-12,4 1 3,3 0 3,-2-1-2,7 1-1,-2-1 2,6 2 0,-1-1-4,2 1 3,4 0 2,0-2-3,0-2-3,2 2 6,3-1-3,0 0 0,0-3 0,-1 1 0,1 0-2,-3 0 0,0 1 4,-1 0-6,-3 0 0,-4 2 4,0-1-5,-1 0 2,-5 3-4,0-3-10,-4 3-14,-1 0-17,-3-2-6,0 1-18,0 1-27,-5 0-21,2-1-34,-2 1-28,-2 0-48,0-1-49,-4 1-56,-3-2-36,0 1-33,-5 1-8</inkml:trace>
  <inkml:trace contextRef="#ctx0" brushRef="#br0" timeOffset="239573.7905">23563 9585 775,'-7'-4'18,"2"1"19,0 0 29,-2-1-16,1 1 13,2-1 32,0 2 15,-1-1 30,2 0 9,2-1 12,0 2-13,-2 1 54,3-1 0,-1 1-4,1 1-4,-2-2-11,2 4-10,-2-2-10,2 0-7,-2 0-27,4-2-10,-2 2-15,2-4 6,0 4-9,-2-2-13,1 2-16,-1-2-8,3 2-12,-2 2 0,-1-2-14,1 0-16,-1 1-11,0 0-4,0 1 0,0 3 2,-1-2 16,0 3 2,-2-1 7,3 2 2,-3 0 5,1 5 8,0-1-4,1 2 3,-1 1-18,1 1-1,0 2-3,1 4 3,0 0 1,1 0-3,-1-1 3,1 1-4,-1 0 5,2 3 3,-1-4 0,1 3-3,-2-1-4,2 0-7,0 2 0,-2-1-2,1 2-1,-1-3-10,3 2 3,-2 2 15,0-2 4,-1 1 0,2 0-3,-1-1 4,0 0-3,2-1 2,-2-1 3,3-4-28,-2-1 1,1 0 1,2-5 0,-2 0-2,1-4 0,-1 1 4,2-4-8,-3 1 11,2-3-9,-3 0 1,1-1-2,1 0 2,-1-2 3,-1 0 2,-1 0 0,0 0-5,0-2 11,-1 2-2,1-1 4,0 1-4,-2-1-4,2 1-16,0-2-10,-3 1-30,3 1-23,0-3-24,-2 0-24,0-1-35,-2 0-46,-1-1-35,0 0-47,-1-1-45,-2 2-50,-4 1-58,0 0-57,-1 3-25</inkml:trace>
  <inkml:trace contextRef="#ctx0" brushRef="#br0" timeOffset="240589.2222">24561 9587 711,'4'-2'31,"-6"1"22,0 0-28,-5-4 61,7 3-32,-2-3 10,-1 1 7,2-2 19,-3 2-19,-1-3-22,1 4 34,-5-1-52,3-1 41,0 2-6,1 0-4,-4 0-12,-1 2-6,0 2 0,-5-1 5,4 3 1,-2-2-4,2 5 0,1-2 9,1 3 6,-2 0 1,2 0 6,-1-1 1,1-1 5,-2 1 4,-1 0 2,-3 2-5,2 1-7,-1 0 1,1 3 5,1 3-6,0 3-11,0 2-4,1 1-3,1 3-7,0 0-4,1 1-5,1 1-15,1 0-3,1 1 1,1 1-4,0 0 0,2-1-3,0 0 0,3-2-1,0 1 3,0-1 0,3-1-3,1-2 2,2-1-6,2 0 9,0 0-5,2-2 0,1-2 1,2-1-6,2 0-6,0-3 0,0-1 2,1 0-2,0-3-1,1 0-1,-3-2 4,-2-2 0,-3-1 6,3-2-4,-4-2 2,3 0-3,0-2 3,-1-2 3,0-1-5,5-1 5,-2-2-2,0-3 6,1 1 0,1-3-1,-4-3 2,-1-2 2,0 0 2,-2-5 2,-2 1 4,0-3-1,0 1 3,-5-2-2,1 1 3,-2 0-1,-3 1 1,-3 1-2,0 3-4,-3-2-3,0 1-4,-5 3 2,1-3-6,-4-1-5,1 2-3,-2 0-3,3 0 2,1 2 0,4 1-2,-3 1-5,2 2 5,3 3 1,-1-3-8,3 4 2,-2 0-4,0 1-7,1 1-7,4 2-9,0 3-14,2 0-16,1 1-15,-3 2-23,3 0-31,-1 2-18,1 1-29,0-2-21,-3 2-21,3-2-24,-1 2-21,1 0 29,0 0-7,0 1-17</inkml:trace>
  <inkml:trace contextRef="#ctx0" brushRef="#br0" timeOffset="241418.6584">24931 9706 1078,'-3'-7'32,"-3"4"-14,10-6 24,-3 4 16,-3 1 16,2 0 15,-3 3 11,3-2 7,-1 1-26,1 2 18,0 0-21,0 0-16,0 0-12,0 0-20,0 0-11,-1 2-8,1-1-6,0 1-3,-3 0-6,3 0 5,-4 2-7,3 0 4,-3 0 0,2 1 4,-2 0-1,-1 2-1,3-1 6,-6 1-3,4-2-1,0 2 1,-1-1 0,-2 0-1,1-1 3,2 1-5,-2-3 7,2 1-4,1-1 13,-1-2 15,2 1 10,2-2 5,-1 0 16,1 1 24,-1-1 5,0-1 14,1 1 10,-2 0-4,0-2-7,-2 0 8,4-1-10,-4 0-11,3 0 0,0-1-6,-3 0-10,3 1-2,1 0-2,0-1-8,-1 1-4,2 2-11,-1-2-9,1 2-6,-1-1-9,2 2-7,-2-2-7,2 1-4,-1 1-5,-1-1-1,1 1-2,1 0-5,0 1-4,-2-1 1,0 1-1,3-1-2,-2 2-3,-1-2-3,4 2-5,-3 1-7,0-1-5,2 1-4,1 1 3,-3-1-5,1 2-4,2 1 6,-3-3 5,0 1 2,3 0 7,-4 0 8,3-1-3,-2 0 11,-1-1 4,2-1 4,-2-1 1,0 0 6,0-1 3,0 1 3,-2-2 14,2 2 4,0 0 18,0-1 3,0-1 4,0 1 3,0 1 1,2-3-3,-2 0-11,0 1-4,0-3-21,0 2-3,-2-2-6,1 2-6,1-4-4,-3 4-4,3-1-4,-4-1-10,4 3-14,-2 0-25,2 0-25,-2 0-26,0 2-25,4 0-44,-4 2-37,1 0-34,0 0-19,0 1-21,2 0 18,-2-1-28,1 2-25</inkml:trace>
  <inkml:trace contextRef="#ctx0" brushRef="#br0" timeOffset="242329.0049">24917 9511 412,'0'1'5,"-6"-2"15,3-1 15,0 1 5,-2-3 19,1 3 2,-1-1 18,4 0 8,-2-2 8,2 3-53,-2-2 48,2 3-36,0 3-13,-1-4 2,1 5-18,-1-3-5,1 2 7,-2-3 46,1 5-57,-1-7 35,2 4 7,-2-1 5,3-2 11,-2 1 2,1-2-7,2 4 2,-1-2-1,0 0 9,0 0 2,0 0 3,0 0-8,0 0 19,0 0-2,0 0-2,0 0 5,0 0 3,0 0 1,0 0-7,0 0 2,0 0-16,0 0-4,0 0-5,43 9-11,-43-9-12,0 0-12,98 13-4,-76-13-5,-2-2-3,3-1-9,-2 1 1,0-1-3,0 0-2,-3 2-3,-2-1 1,1 1-3,-4-1-4,1 2 1,-2-1-1,-3 0 2,1 0 1,-2 1 1,0-2-2,0 2 5,-2 0 1,-1-1 7,-1 1 2,-1-2 4,0 2 3,2-2 1,-4 2 4,-1-1 3,1 1 1,-1-1-7,0 1-5,0-2 0,2 4-1,-2-4 7,0 2 2,0-1 7,0 2 8,1-1 3,-1 0 4,0 0 2,0 0-3,0 0-4,0 0 2,0 2 3,0-2-2,0 0 4,0 0 3,0 1-1,0-1-2,0 1 5,-1-1 2,1 2-13,0-2 2,1 2-4,-2-2-2,1 1 0,0-1 4,0 2 24,0 0 9,0 1 1,-2 1-7,2 3 2,0 1-2,-1 0 1,0 3 6,-2-3-19,1 2-57,-3 1 43,3 6-36,-3 1 27,0 3-32,-1 3 29,-3 3-40,1 4 16,-1 3 13,-2 2-11,1 2 0,-1 0 14,-4 6-15,1-3 17,-2-1-21,2 1 19,0 0-22,1-3 12,-2-2-13,5-1 8,0-3-9,-1-1-49,4-3 53,0 0-46,0-3 43,-1-2-45,4-1 50,2-3-60,-2-2 51,3-3 8,-2-1-10,3-3 3,0 0 0,0-2 0,0-2 2,0 1 6,0-2-4,0 0 0,0-1 2,0 0-1,0-1 2,0-1 0,0-1-4,3 2 1,-3-3 4,0 1-1,1-1-1,-1 0 1,0 0-4,1 2 0,-1-4-1,0 2-4,0 0-2,0-1-4,0 1-13,0 0-10,0-2 28,0 0-40,-1 2 11,1-1-34,-1 1-22,-2 0-58,3-1-13,0-1-46,0 1-75,0 0-42,0-2-96,-3 0-36,-1 3-60,0-2-13,-1 0-25</inkml:trace>
  <inkml:trace contextRef="#ctx0" brushRef="#br0" timeOffset="243109.1675">24883 10003 327,'-9'1'12,"3"-1"-9,-1 0 10,3 0 9,-1 0 13,5 2-4,0-2 19,0 1 1,1 0 2,-2 1 28,1 2 3,-1-4 2,1 4-45,-2-1 58,0 2-36,1 0 6,0-2 13,0 2-11,-1-2-6,2 0 4,-4 0 45,4 0-41,-1-1 27,1-2 5,1 2-10,1-2 6,0 0-3,-2 0 6,3 1 3,-3-1 1,1 1-6,-1-1 1,0 0-5,0 3 1,-1-3-2,2 0-9,-2 0-6,2 0-2,-1 0 0,0 1-3,0-2 2,1 1-2,1 0-1,-2-2-6,3 4-5,-3-4 0,1 2 9,1 0-1,0 0-12,1 0-5,0 0 4,-1 2 3,0-1 11,3 0 6,-1 0-7,2 3-8,2-2-1,-1 1 1,2 0-1,1-1 2,-1 1-11,1 0-9,1-2-10,0 1 4,0-1 5,6 1-8,-4-2-3,5 1-7,-1-1 18,5 0-7,-1 0-2,1 0 1,1 0-12,-1 0 7,-1 2-4,1-2-4,-3 1-23,0-1 1,0 1 2,-1 1-4,-2-1 5,0 0-2,-2 1-3,-1-2 2,-4 1-2,0-1 3,-1 2 2,-1-2-2,-7 0-16,0 0 4,0 0-8,14 8 22,-14-8-25,0 0-7,0 0-11,0 0-7,0 0-16,0 0-15,0 0-11,0 0-38,0 0 9,0 0-43,0 0-43,0 0-65,0 0-61,0 0-67,0 0-66,0 0-26</inkml:trace>
  <inkml:trace contextRef="#ctx0" brushRef="#br0" timeOffset="250382.3778">14834 13464 466,'0'0'17,"0"0"15,4-29 12,-4 29 23,0 0 14,0 0 15,0 0-8,0 0 5,0 0-16,0 0 8,9-24 3,-9 24-23,0 0-2,0 0-7,0 0 15,0 0 0,0 0 6,0 0-21,-4-14-11,4 14 1,0 0-9,0 0-6,0 0-2,0 0-3,0 0-3,0 0 2,0 0-3,0 0 4,0 0 6,0 0 12,0 0 5,0 0 5,-13 35-1,15-28 16,-2 0 18,0-1-1,0-1 5,-2-1 7,0-1 1,1 0 10,-1-2 8,-1 1-9,3-2-7,-1 0 9,0-2-4,-1 1-10,2 0-15,0 1-7,0-2-8,2 2 0,-4-2-3,4 2-8,-2-1-9,0 1-2,0-2 0,0 2-10,-2 0 0,2-1-15,0 1-8,0 0-3,0 0-2,0 0-9,2 1 4,-2-1 1,0 2-2,0 1 4,1-3 2,0 3 0,1-2 4,-1 4 4,1-4-1,-1 1 4,1-1 11,-2 1 6,2-1 8,-2-2 5,0 1 3,-2 0 2,2-2-2,-2 2 3,2-1-7,-1 0 2,1 1-7,0-1-4,-2 1-6,2-1 2,0 1 1,0 0-7,0-2-5,2 4-7,-2-4-8,1 2-1,1 0 3,2-1-7,0 1-1,1 1 5,3-1-3,-1-1 5,2 1 2,3 1 1,-1-2-2,1-1 4,0 0 4,1 0 13,1-3 6,-2 3-1,-2-1 6,2 1 5,-5 0 3,-1-1-2,1 2-6,-4-1-18,1 2 0,2-1-7,-5-2-5,3 2-5,0 0-5,1 1-2,-1-3 1,1 3 1,2-2-2,-2 2 4,1 0 0,3 0-6,1-3 1,-1 2 6,1-2 2,5 0-8,0 1 2,6-1 0,0-1-1,4-2 1,-2 2-4,5-1 0,0 0 1,1-2 6,-2 1-3,-1 1-3,-2 1 3,-3 1 1,-3-2 4,-1 1-4,-4 3-5,-1 0 2,-3 1-1,0-1 6,-6 2-6,2 0 3,-1-1-4,-4 1 0,4-1-2,-8 2-3,4-1-6,0-1-11,0 1-22,-1-1-10,-2 2-8,2-2-20,0 0-5,1 1-32,-5 1-19,3-2-30,-6 0-8,-1 1-30,0-1-46,-3 0-25,-2-3-39,0-1-21,-1 1-26,2 1 1,4-2 5,-3-1-6</inkml:trace>
  <inkml:trace contextRef="#ctx0" brushRef="#br0" timeOffset="250893.7555">15028 13788 443,'1'1'21,"-2"3"-1,1-1 15,-7 1 16,7 0 23,-2 2-1,0 0 10,1 1 12,-1 0-38,1 0 42,0 1-36,1-2-15,-3 0-8,3-1 15,-1 1-2,-1-5-7,2 3 30,-1-1-23,-2-2 24,3 2 18,-1-1-7,1-1-8,0-1 0,0 2 14,0-1-3,0 0-13,0 2 4,0-1-2,0 0 0,0 0 4,-2-1-2,2 2-11,0-1 2,-1-1 7,1 2-1,0-2-8,0 0-6,0-1-1,0 0 1,0 0-2,1-1-1,-1 1-4,2-1 8,2-1 3,-3 1 2,2 0-4,5-1-2,1-1-6,3 0-6,2 1-3,2-3-16,2 1-5,4 0-4,0-2-5,4-1 1,-2 0-3,1 0-6,-1 2-1,0-3 0,1 0-4,-1 2-6,-4-1 0,1 1-1,0-1 0,-5 2-1,2 1 2,-4-1-1,2 2 2,-5 0 3,4 0-5,-5 0-1,1 3 4,-1 0-1,-1-2-3,-2 1 1,2 1-4,-3-1-3,-2 1 8,1 0-2,-2 0-2,0 0-3,0 0-11,-1 1-9,1-1 0,-3 0-8,0 0-22,0 3-30,-3-3-26,1 0-34,-3 0-34,-1 0-33,-7-2-35,2 2-32,-3-2-26,-2-4 3,1 2-29</inkml:trace>
  <inkml:trace contextRef="#ctx0" brushRef="#br0" timeOffset="251564.9437">16262 13329 513,'0'0'19,"0"0"12,0 0 12,-66-18 24,66 18 5,0 0 26,0 0-24,0 0 43,0 0-48,0 0 16,0 0-2,-81 8-4,81-8 12,0 0-19,0 0 45,0 0-33,0 0 45,0 0-11,0 0-2,-85 22 2,85-22-2,0 0 2,0 0-5,0 0 8,0 0-8,0 0-2,0 0 2,-68 21-7,68-21-4,0 0 4,0 0-5,0 0-14,0 0-3,0 0-4,0 0 2,-36 8 5,36-8-11,0 0-8,0 0-5,0 0 5,0 0 5,0 0-3,0 0-4,0 0-13,0 0 4,0 0-2,0 0-2,0 0-11,0 0-11,0 0-6,0 0-9,0 0-3,0 0 13,0 0 8,0 0-14,0 0 2,0 0 2,24-7-2,26-4-8,-17 5 4,2 1-7,7-4-8,4 2 0,5-1-2,4-1-4,6 2 5,3-1-4,6-2 0,-2-1 4,4 1-1,0-4-1,-1 0 2,-2-3 4,-2 0-6,-4 0 0,-3 3-5,-7 0 1,-4 3-1,-4-1-2,-1 1-3,-6 4-2,1-1-1,-4 2 2,-1 0 0,0 1-2,-2 3 2,-5-2 3,-1 3-1,-1-2 2,-6 2-1,-1-1 2,-2 1-2,0 1 0,0 0-2,-2-3-3,0 3 0,1 0-8,-4 0-6,2 0-22,-1-2-8,-3 4-3,-1-2-14,-2 0-24,0 0-8,-4 3-21,0-2-31,-2-1-34,-2-1-40,-3-2-62,-3 1-47,-1-2-26,-1-3-32</inkml:trace>
  <inkml:trace contextRef="#ctx0" brushRef="#br0" timeOffset="252469.6471">15437 12639 1028,'1'0'41,"2"-2"-11,-2-2 34,3 3 25,-5-1 27,1 0 22,0 0 32,0 2 12,0-1-9,-1 1 25,1 1-6,-2 1-11,2-1-6,0 0-8,-1-1-17,2 2 7,-1-4-22,0 1 0,0 0-8,2-2-3,-1 3-16,-1-3-7,1 3-6,-1-1-4,3-1 1,-3 2-4,0 0-16,0 0-11,0 0 4,0 0-4,0 0 3,0 0-16,0 0-5,0 0-11,0 0 2,0 0 4,0 0-2,0 0 19,0 0 1,0 0 11,0 0 3,0 0-7,0 0 1,0 0 3,0 0 1,0 0-25,0 0-10,0 0-8,0 0 1,67 44 12,-67-44-4,0 0 1,0 0-5,0 0 2,83 72 1,-69-57-34,-2-1 28,2 2-41,1-1 30,-3 2-34,0-2 30,0 2-33,0 0 26,0 0 6,-3-1-11,-1-2 9,-1 1-2,-3-1-7,3-1 1,-2-2 1,2 2 1,-1-4 2,-1-2-4,3 1 4,0 0-7,2-3 10,-1 0-4,-2-1 4,1-1-12,-2-2 8,-6-1 16,0 0-3,0 0 9,0 0 5,26-7-27,-26 7 24,0 0-2,0 0-6,0 0-3,67-63-17,-19-10-1,-44 59-5,0-2 2,-1 2-4,3-2 7,-2-2-9,0-1 11,5-2-7,-5-2 6,2-2-12,-2-2 12,2-2-19,1-2 15,0-3-27,1 1 19,-3 0-17,5 2 2,-4 1-2,3 6-19,-5 3 3,0 7 19,1 3-27,0 7 16,-5 4-65,0 0 18,0 0-51,0 0 42,0 0-47,0 0-20,0 0-5,0 0-30,0 0 11,0 0-22,0 0-26,0 0-42,0 0-28,5 31-30,-5-31-31,0 0-23,0 0 4,0 0-17</inkml:trace>
  <inkml:trace contextRef="#ctx0" brushRef="#br0" timeOffset="252946.737">16361 12896 856,'-7'-2'32,"3"-2"34,8 0 3,-5 2 23,-2-1 29,0 0 19,3 0 15,-1 2 30,1-1-20,0 0-8,-2 0 16,4 2-10,-4 2-8,2-2-8,0 2-2,-1-2-19,1 2 1,-1-2-19,2-2-4,-2 2-4,2-2-13,-1 2-10,0-3-8,1 3-15,-1-2-8,2 2-10,-2 0-12,1 3-6,-1 0-1,2 2 7,-1 1 4,3 2 13,-4 2-3,5 2 6,-3-1-1,2 3-2,0-1-5,-1 1-13,-2 0-5,2-2-9,-2 2-1,1 1-3,2-1 2,-3 0-1,-1-2-3,3 4 5,-1-2-2,1 0-2,3-2 0,-5 0-1,3-1-1,-1-1 0,1 1 1,0-4-3,0 0 1,0-1 3,1-2-2,-1 2 1,-2-2-5,0-1 4,2 0-5,0-2 0,-3-1-5,-1 0-6,0 0-17,3 1-22,-3 1-9,-3-4-35,3 4-35,-4-5-40,-1 0-41,2-3-35,-2-2-20,-8-3-21,5 1-37,1-6 17,-4-3-17,0 1-18</inkml:trace>
  <inkml:trace contextRef="#ctx0" brushRef="#br0" timeOffset="253668.2918">16209 12822 840,'-1'-1'19,"5"-2"21,-8 3-7,3 0 53,2 0-18,-2 0 17,1 0 28,1 0 15,0-2 1,-1 2-16,3-4 16,-2 0-36,2-1 31,3 0-12,-1-3-22,5-1-1,0-1-1,2-1-1,5 0-9,0-3-10,2 1-4,0-1 1,4 1 2,-1 0-6,3 2-15,-2-1 0,1 2 4,1 0-8,-3 3-7,1 0-6,-2 0-6,1 1-7,-1 4-8,-4 0-1,2 4-5,-3-1 2,0 4 1,-2 4 0,1-2-1,-5 4-4,2 2 5,-3 0-1,-4 2-3,-1 2 3,0 1-4,-3 0 3,-4 0-1,0 0-4,-1-1-3,-1-1-2,-3 0 5,-2-1-6,2-2 0,-3-1-2,1 0 1,2-4 8,-1 1-3,2-2 3,-2 0 1,4-4 0,1 1 2,-2 0-1,3-1-1,-3-1-1,3-1 8,-1 2 0,1-3 9,2 2 8,-2-3 3,2 1 9,-1 0 12,-1-1 9,3-1 14,0 1-3,3-2-4,-1 1-1,-1 0-1,1 0 1,-1-2-5,0 3-3,2-2-14,1 3 0,3-3-4,-1 0-4,3 0 3,2 1-12,3-2-4,-1 2-8,6-2 1,-2 1-2,2 1 3,-1 1 0,0 1-9,2 0 4,-2 0-4,-3 1 1,3 2 0,-3 0 0,1 2 0,-3 1-2,1 0-3,-2 0 3,-3 3 1,0 0 3,-1 2-5,-2-1 1,0 0 1,-3 2 0,-2 1 4,-1 0-2,0-1 4,0 1-6,-1 0 5,-5-2 2,2 3-4,-2-2-2,-2 2 1,-4-1 1,3-1-4,-5-2 2,1 0-3,-4 3-2,1-1 4,-2 0 3,-4 1 1,-3 1-2,-1 0 6,-3 1-2,-1 0 5,0-2-3,-2 0-2,-1-4-1,6-1-4,-2-4 2,5 2-2,1-3 0,4-2-3,0 0 0,7 1-1,-2-2-3,5 0 4,1 0-6,1-2-1,1 1-5,1 0-15,-1 1-9,2-4-15,0 1-34,-3 0-19,2-3-29,-2 2-38,-1-3-40,2-5-34,-2 2-41,-1 0-39,-1-1-10,2 2-43,4 0-3</inkml:trace>
  <inkml:trace contextRef="#ctx0" brushRef="#br0" timeOffset="254380.8514">16824 12385 419,'-15'1'21,"6"0"16,1 1 16,0 0 22,-1 1 13,3 0 7,-2 0-17,1 0 46,1-2-45,2 2 13,0 0-6,0-2-1,2-1 2,0 1 1,-1 1 37,3-4-35,0 2 43,-1 0-8,2 2-7,-2-2 8,1 0-8,1 0-3,-1 0-5,0 2 7,0-2-12,0 1-10,0-2 5,0 1-14,0 0-8,2 0 5,-2 0-8,0-2-16,1 2-5,1 0 2,-1 0-8,3 0-10,0 0 1,1 0-6,2 0-8,3 0 2,1 0-1,3 0-11,-1 2-2,1-4 1,2 2-5,2 0-1,-1 0 3,0-2-5,3 0-4,-1-1 6,3 0-4,-2 0-3,1-1 4,2 1-2,-3-1-4,2 0-1,-3 1 8,-1-1-10,-3 0 4,-2 0 1,0 1 2,-2 1-2,-5 1 3,3-2 2,-4 3-6,-1-1 5,0-1-2,-1 4-2,-3-2-4,1 0 1,-1 1 0,0 0-3,0 1-1,-1 1-10,0 1-9,-5 0-23,2 0-14,0 2-27,-4-1-38,1 1-42,-4 0-36,0-2-28,2 1-33,-2 0-22,1-1-31,3 0 10,-1-1-9</inkml:trace>
  <inkml:trace contextRef="#ctx0" brushRef="#br0" timeOffset="254992.4738">17420 12123 922,'-9'-9'25,"6"-4"25,-2 3-15,-1-1 8,-4 5 29,6-2 10,-2 4 17,-1 2 16,-1-1-15,3 2-11,0 1 18,1 0-4,0 0-19,0-2 5,2 2-6,0 0-15,1 0-3,-4 2-8,1-2 19,-1 0 1,-2 4 2,-1 2-8,-2 2-8,2 3 11,-2 0 1,-1 3 1,1 4-14,0 1-6,-1 1-7,3 0-11,0 0 6,0 3-9,2-2-3,2 1-5,1 1-3,-1-5-6,3 3 0,1-1 9,0-2-14,0 0 0,0 1-5,0-3-6,0 1-1,1-2 3,2 0-2,2-1-2,2 0 2,4 0-3,3-3-3,2-1 7,4 1-3,1-2 4,4-1-4,-4-2 0,2 0 1,1-3-1,-1-1 4,-2 0-11,1-2 7,-1-2-1,1 1 2,-4-1-5,2-3 2,-3-1 2,-3-1-2,2-3 8,-4 1-6,-2-4-2,2-4 0,-6-1 4,0-3-2,-3-2 3,1-2-2,-4-2-2,-1-2 4,-2 0-1,-2 0 2,0 0-5,-3 3 3,-3 3 0,0 1 0,-2 1 5,0 4-5,-1 3 1,-3 0 0,1 4-2,0 2-1,-1-2 0,2 4 0,-1 1-3,2-2 1,-1 5 0,4-2 2,-3 1-2,3 1 0,2 0 1,-2-1-5,1 3-14,2-2-7,-2 1-24,3 1-23,-2-1-22,5 1-28,-6 0-41,3 0-24,-2 1-21,0-1-33,1 3-17,2-2 21,0 1-15,0 2-17</inkml:trace>
  <inkml:trace contextRef="#ctx0" brushRef="#br0" timeOffset="255572.1232">17707 12155 897,'-8'-3'31,"9"-2"1,2-1 9,-1 2 34,-4 0 8,2 0 19,0 1 15,-3 0 9,3 2-16,-1-1 4,1 1-9,0-1-29,0 2-5,1 0-18,2 2-14,-3-2-8,1 0-17,-1 1-6,0 1-1,1-1 2,1 4-3,-1-3-3,0 4 2,2-2-3,-2 0 0,3 3 5,-3 0 0,0-3-6,-1 3-1,2-1-1,-2 0 0,-2-1 3,2-2 3,-1 1-6,0-1-1,0-1 2,1 0 7,-3-1 15,3-1 8,-1 0-2,1 0 5,-2-1 4,1-2 20,-3-1 13,2 0-1,-2 1-9,-1-2-3,0-1 12,-1-2 9,4 1 8,-2-1-16,2 0-10,-3 2 4,4 0 4,-1 0-4,2-1-12,0 2-10,2 1-5,-2 1-3,1 1-4,2-1-12,-2 2-8,2 1 1,-1 0-2,1 1-7,2 0-6,-1 1 3,2 0-3,1 3 3,-2-1 0,2 2-5,-4 0-4,2-1 3,-1 0 1,1 1-12,-3 0-3,1 1-2,-2-4-3,2 2-4,-2 1 6,-1-2-3,3 0-1,-3 2 10,-3-2 1,3-2 3,-1 0 0,1 1 8,-2-2-3,2 0 2,0 1 5,0-2-1,0 0 5,2 0-2,-4-2 3,2 1-3,-1-1-1,0-2-14,-2 2-23,1-4-16,-4 2-36,0 0-31,1-2-36,-3 1-31,0 2-42,0 0-30,2 2 9,-2 1-28,0 1-14</inkml:trace>
  <inkml:trace contextRef="#ctx0" brushRef="#br0" timeOffset="256437.4068">17870 11976 647,'-3'0'15,"5"4"10,-7-3 12,1-3 16,2 3 12,-1 0-22,1 0 53,-4 5-23,2-3 1,-2 4 5,-1-3-6,2 4 0,-3-6-4,1 2 36,-1-1-51,3-3 33,-2 3-7,1-3-7,2 1-1,0-1-8,0 2 6,2-2-7,2 0 7,-1 0-1,2 0-1,-1 1 10,2-1 1,-1 1 1,2-1-7,-3 2 5,0-2 3,1 4 2,-1-4-4,3 1-8,-2-1-3,3 0-3,1-1-1,3 0-11,1-1-6,1-2-8,2 3-3,2-2-8,1-2-4,0 3-4,2-2-6,1 1-4,1 0-3,-1 0 0,0 0-6,2 1 2,1 1-2,-2-2-1,1 1 1,-3 0-1,0 1-1,-2 1 0,-1-1-1,-4-1 0,-1 2 0,-3 0 2,0-1 0,-3 1 2,-2 0-1,1 0 0,0 0 2,-2 0-3,0 0 3,0 0-3,0 1 0,-2-1 2,2 0 2,-2 2 0,0 0 2,0 0 5,0 3 3,-4-3 2,1 3 7,0 0 3,0-2 6,1-1 4,0 4-1,-1-6 6,2 4 7,0 0 11,0-1 4,0 0-3,2 0-1,-3-2-4,1 1 10,1 3 1,-1-2-2,0-2-4,-1 2-2,2 0-1,-1-1-4,-1 3 4,0-1-7,1 3-3,-1 3-5,0 0-3,-2 4-8,2 2-3,-2 3 0,1 1-2,0 4-2,-1-2-3,-2 4-6,2 3-5,-3-1 2,2 3-1,-1 1 1,1 0-4,-2 3 1,1-2 0,0 0-1,-1 2 1,4-6-3,0 2 3,2-4-5,1 1 2,2-5-2,2-2-1,1-3-2,-1-2-1,1-1 3,1-4 0,-2-2 0,2-1-3,-3-5 5,2 1-1,-2-1 1,0-2 17,1-2 1,-2 1 6,0-2-2,0 2 4,-2-1-1,2 0-4,0-1 4,0 1-21,-1-1-4,0 1-14,-3-1-20,4 1-10,-1 0-14,-2-1-18,3 2-12,-1-1-21,2 2-25,-1-2-9,3 2-16,-3-1-15,0 2-18,0-1-11,0 0-32,0-1-18,0 0-13,-3-1-21,-2-2-7,4 3-23,-1-4 18,2 4-27,0 0-15</inkml:trace>
  <inkml:trace contextRef="#ctx0" brushRef="#br0" timeOffset="257140.3247">17896 12435 474,'-26'-18'11,"26"18"16,0 0 2,0 0 11,0 0 10,0 0 10,0 0 9,0 0-2,-15-10-6,15 10-8,0 0 8,0 0 16,0 0-50,0 0-7,0 0 9,0 0-4,0 0 3,0 0 4,0 0 41,0 0-57,0 0 32,0 0-4,0 0-3,0 0 3,0 0-7,0 0-3,0 0 3,0 0 6,0 0-5,0 0 17,0 0-1,0 0 5,0 0 0,0 0 1,0 0 0,0 0 4,0 0 0,0 0-7,0 0-4,0 0-4,0 0 6,0 0 2,0 0 1,0 0-5,0 0 0,0 0-5,0 0 3,0 0 5,0 0-6,0 0-2,0 0-5,0 0 0,0 0 1,0 0-3,0 0 1,0 0-10,0 0 4,0 0-7,0 0 6,0 0-1,0 0 8,0 0 12,0 0 13,0 0 6,0 0-3,0 0 4,0 0-8,0 0 1,0 0-2,0 0-2,0 0-15,34-3-3,-34 3-2,75-13-9,-55 8 3,3 2-6,-2-3-9,0 1-13,-1 1 0,0 1-6,-3 0 1,1 0 4,-3 2-8,-1-1 2,0 1-4,-1 1 4,-1 1-2,1-1 2,-3 0-3,-3 2-3,-7-2-16,0 0 2,0 0-11,0 0-13,0 0-2,0 0-14,0 0-15,0 0-25,0 0-21,0 0-26,0 0-12,0 0-23,0 0-38,0 0-27,0 0-18,0 0-27,0 0 11,0 0-29,0 0-26</inkml:trace>
  <inkml:trace contextRef="#ctx0" brushRef="#br0" timeOffset="258892.1326">17194 13297 76,'-9'28'-10,"9"-28"32,0 0-4,-13 14 14,13-14-2,0 0 11,0 0-10,0 0 16,0 0-1,0 0-10,0 0 11,-12 16 3,12-16-2,0 0-3,0 0 12,0 0 16,0 0-7,0 0 18,0 0-37,-11 25 45,11-25-28,0 0 4,0 0 10,0 0-14,0 0 15,0 0 1,0 0 32,0 0-37,0 0 31,0 0 9,0 0-10,0 0 4,0 0-14,0 0-8,0 0 13,0 0-4,0 0-2,0 0 8,0 0 0,0 0-3,0 0 15,0 0 0,0 0-11,0 17 0,0-17 6,0 0-15,0 0-9,0 0-9,0 0-11,0 0 1,0 0 4,23-10-6,-23 10-7,0 0-2,0 0-5,0 0 0,0 0-2,0 0-9,0 0-11,49-32-6,-49 32-2,78-43-2,-64 39 6,0-1 3,-1 2 0,0 0-1,3 0 0,-3 2-2,2-1-3,-1 2-2,1 0-5,-2 0-5,2 3-1,-2 0-5,-13-3 13,0 0 1,43 86-20,-31-43-2,-20-23-3,2-2-2,-4 2-5,-1-1-1,-1 1-1,1 0-5,-2 1 4,1-2-4,2-1-2,-3-1 6,4-2 0,-1 0-1,0-3 2,4 0 3,-2-3-1,8-9-4,0 0 22,0 0 17,0 0 0,0 0 12,0 0-12,0 0 0,0 0-2,-13-23-1,17 16-1,2 0 1,1 1-9,-1 0 1,3-2 0,-2 2-1,2-3 5,3 3 3,-3 1-3,3 0 0,-1-1 0,1 2 0,-3 0 0,2 2-3,0-1 0,-1 2-3,2-1 3,-1 4-5,1-1 2,-3 3-4,4 0 0,-1 1 1,2 1-3,-3 1-1,3 2 2,-4 0-2,1-1 1,2 2 2,-5-2-3,1 2 2,0 0-2,-4 1 4,0 0-4,0 1 0,-2-1 3,-2 1 0,1 0-1,-2 2-2,-2 0 0,1 1-4,-3-2 0,-1 2 1,-2-1-4,-1 0-5,0 1 2,-2 0 1,1-2-2,-3 1 6,-1-1 1,-3-1-2,2 1 3,-3 1-2,-2-3 2,2 0-7,-3 1 2,2 0-7,-4-2-1,1 0-3,-1 1 2,0-2 4,-2 1-4,2-2 4,1-1 2,2 0 5,0-2 5,5-2 2,-2 2-4,2-3 2,4 0 4,-2-2 1,3 0 5,2 0 1,-3-3 1,5 3 8,1-3 4,1 0 4,-1 1 2,4-1-1,0 0-2,-1 0 3,1 0-1,-2 0-1,1-1 5,-1 1-4,2 1-3,-1 0 3,1 0-5,0 0-3,-1 1-7,2 1 0,-2 0-12,1-1-1,1 2 2,0-1-1,-1 0 1,0 0-2,3 1 3,0-1-6,4 2 6,-2-1 1,1 0-5,2 1 0,0-1 1,3 2 0,1-2-2,0 0 2,0 0-1,-3 1-2,2-2 3,1 0-3,-1 0 0,1-2-11,-4 2-9,2-1-14,-1 0-31,0-2-22,-2 3-41,-2-2-60,-5 2-67,0-4-78,-3 4-61,-3-2-67,-1 0-8</inkml:trace>
  <inkml:trace contextRef="#ctx0" brushRef="#br1" timeOffset="613735.6013">9816 5010 616,'0'0'20,"0"0"2,-53-4 23,53 4 7,0 0 5,0 0 11,0 0-38,0 0 37,0 0-31,0 0 37,-25 2-62,25-2 33,0 0 8,0 0-18,0 0 14,0 0 0,0 0 1,0 0 3,0 0-18,0 0-51,0 0 40,0 0 1,5 9-15,14-9 13,6-2-2,5 0-7,4-1 2,4 1-9,6 0 4,2 0 0,8 1-2,3 0-11,2-1-4,7 2 10,4 0-4,6 0 4,4 0 2,2 2-1,1-1 0,-1-1 0,2 0 2,-3 1-3,1-1-3,-4-1 11,2 1-3,-5-1-3,-8-1 2,1 1-3,-4 0 0,0-2 3,0 2-3,-1-1-11,-2 1-3,0 1 6,9 0 2,-5 0-1,2 1 1,-2 3-4,0-1 3,-3 0 3,-2 1 7,-4 0-8,-3-1-5,-5 1 6,-4-1 0,-5 0 6,-5 0 0,-4 0 0,-3-1-8,-3-1 6,-6 1 3,-3-1-9,-3 0 5,-12-1 13,23 1-16,-7 1-7,-16-2 3,0 0 20,0 0-8,0 0 9,0 0-25,0 0-10,-227-39 23,179 31-7,-9 1-3,-6 0 6,-9-4-3,-6 1 3,-4-1 2,-4 0-2,-4 1-3,9-2 8,-3 1 0,2 1-6,2 2 4,1-2-1,2 3-6,-3 3-1,4 1 1,-9-1-4,1 1 3,2 0 7,3 3-5,7-1-3,3 1 7,10 0-1,4 1 0,10-1 1,8 3-5,8-3-1,6 3 7,6-3-1,4 1-7,4-1 3,3 3 5,4-3-3,-2 0 8,4-3-2,-2 3-2,1 0 6,1 0 4,0 0-2,0 0 1,-1 3 5,1-3-4,0 0-4,0 0 2,0 0-5,0 0 5,-2 0-4,2 0-3,0-3-3,0 3-4,2 3 5,-2-3-3,1 0 2,-1 0-3,0 1-2,0-1 2,1 2-1,-1-2 6,2 1-6,-2-1 3,0 0-5,0 0 1,0 0 1,3 0 2,-2 0-1,-1 0-2,0 0 6,2 0-9,-2 0 6,0 0 0,2 0 2,-1 0-7,0 3 2,1-3 1,-1 0-2,4 0 5,5 0 0,2 3-2,8-3 2,9 1 4,5 1-2,9 1 2,13-2 1,6-1-2,13-1 2,4-1-3,8-1 1,4-1 0,3 0-1,-6-3-3,4 1 3,-2 3 0,-3-1-3,0 2 0,-2-1 0,-2 3-3,0-2 2,4 2 0,-5-1-2,-3 1-1,-9 0 4,-7 0 0,-16 0-5,-6 1 7,-12-1 0,-9-1 0,-7 2-5,-8-1 4,-4 0-5,-1 0 4,0-1 4,0 1-4,-1 0 1,-2 0-1,2 0 3,-3 0-2,-2 0-3,4 1-3,-3-1-1,-3 2 0,-7-1-4,-5 5 2,-13-1 4,-8 5-3,-9 0 7,-6 4-1,-9 1 4,-7-1-3,4 1 4,-1-1 2,4 1-4,-1-1 2,7-3-4,0 3 7,-3 0-11,-3-2 6,-6 2 0,-9 1-3,-6 0 5,-7 2 0,-15-4 2,-4 1 1,-4 0 13,-3-3 0,4-2 2,-2 0-5,14-2-3,9 0 0,8-3 3,13 1-3,10-2-11,10 3-1,15-3-3,9-1 2,3 1-2,8 0-1,6-3-3,4 3-1,4-3 5,3 0-3,2 2-2,1-1 2,-2-1 4,2 1-1,1 1 1,-2-2-4,2 3-4,-1-1 7,5 1 0,1 0 2,3 0-2,5 2 4,4-1-2,4-1 9,1 0 4,3 0-5,7-2 1,3 1-4,11-2 4,3-2-5,7 1 0,7-2-5,9 2-1,6-2-4,-1 1 5,7-1 3,0 2-10,2 1 5,-2-3 1,3 2 4,-1 1-4,1 0 8,-4 0-2,-2 0-4,2 0 5,-3 0-1,3 0-2,-1 0-8,-5-1 12,0 1-7,1-2-6,-6 1 0,-9-2 10,-6 1-2,-10 0-3,-10 1 8,-8-2-6,-10 0 3,-10 0 9,-2 3 0,-6-3-11,-4-1 5,-4 0-10,3-2-21,-8-1-21,-2-3-27,-1-1-37,-6 1-29,-2-5 6,-3 2-41,-3 3-23,0-1-9,1 3-7</inkml:trace>
  <inkml:trace contextRef="#ctx0" brushRef="#br1" timeOffset="615280.2721">13260 5004 167,'-116'-6'8,"116"6"24,0 0-11,0 0 9,0 0 3,0 0-1,0 0 0,-83-2 22,83 2-11,0 0-2,0 0 12,0 0-5,0 0 2,0 0 16,0 0 7,-80 3 1,80-3-36,0 0 50,0 0-53,0 0 58,0 0-43,0 0-15,0 0-17,-55 0-12,55 0 36,0 0-8,0 0 14,0 0-13,-29 3-4,29-3 2,0 0-6,0 0-2,0 0 8,0 0-12,0 0 8,0 0 3,0 0 1,0 0-6,0 0 4,0 0-1,0 0-9,0 0-4,162-20-5,127-20-8,-222 31-3,7-3 3,6 0-2,3-2 0,7 0 7,6 0-7,1-3 2,-3 0-3,-1 2 2,-1 1-2,-3 0-1,-4 2-1,-2 0-8,-3 2 4,-1 0-4,5 0 9,0 3-1,-3 0-6,-2-1 2,-1 1 4,-8 0 5,-5 3-6,-6 1 3,-7 1-3,-8-1 1,-5 3 2,-9-2 4,-6 0-2,-6 1-7,-5 1 8,-3 0-6,-3 0 6,-5-2-4,0 2 0,-2 0-2,0 0-3,0 0 6,0 0 1,-2 0 3,1 0-5,-2 0 2,2 0 0,-2 0 1,2-2-1,0 1-1,0 1-2,-1 0-2,-4 0 3,5 0-4,-9 1 6,0-1-3,-7 2 5,0 1-4,-6 1-4,-1-1 12,-6 0-10,-4 3 5,-2 0-6,-7 2 5,0 0-2,-7-1 0,-6 2 5,-2-1-6,-5 5 7,0-5 0,-3 2 1,0-3-1,0 1-6,-1 0 9,2-1-5,5 1-2,1-4 0,-1 2-4,-1 1 3,2-3-2,-1 2 2,0-1-3,1 1 1,-5 1-1,4 0-3,3-3 2,2 5-1,3-4 2,3 5 1,2-4-4,6 2 8,3-1-7,4 1 4,2-4 3,9 1-2,3 2-4,4-5 1,7 2 2,0-1-4,2 1 4,-2-1 0,4-2-1,-1 2-1,0 0 4,2 0 1,-3 0-3,4-3-2,2 2 2,-1-2 0,2 0 1,-1 0-1,2 0-1,-1 0-2,2 3 2,-1-3 6,0 0 0,1 0-7,-1 0 4,4 0-4,-4 0 6,1 0-7,4 0 6,7-3-5,6 3 2,11-4 4,7 2-3,13-4 2,6 1-3,14 0 6,5-2-4,3 2-1,4 1-2,-2-1 3,-7 2-3,-4 2 5,-5-1-3,-1 1-2,-5-1-2,1 2 3,-3 2 0,-1-4-1,2 2 2,3 0-5,-2 0 5,-2 0-2,-1-1 0,-6-1 2,-4 2 1,-3-2-3,-5-1-2,-7 3 4,-4-2-2,-4-1 4,-2 2 3,-6-2-7,1 3-1,-5-1 6,-2 1-5,1 0 3,-2 0 0,-1-2-3,-2 2 0,0 0 0,0 2-5,-3-2 3,0 0 3,1 0-2,-2 0-4,0 0 5,0 0 0,-2 0-3,1 0-2,0 0-5,-3 1 8,1 1-4,-2 2 5,-5 2-6,-2 2 3,-9 0 3,-2 2 5,-7 0 7,-7 2-5,-7 0-1,-5-1-1,-5-1 7,-5 1-5,-4-2 2,-2 1 0,-2-3-3,1 1 2,2 1 0,0-3 0,-1 0-6,0 0 2,-3-2-3,2-1 2,4-2 0,-3-1-3,0 0 0,6 0-2,9-1 7,5-1-3,12 2 0,8-1 1,7 1-13,4 0-9,8 0-7,5 0-12,1 1-27,3-1-14,-2 2-33,4-1 35,2 2-37,-1-3 43,5 3-20,-1 1-28,4 2-1,1-2-19</inkml:trace>
  <inkml:trace contextRef="#ctx0" brushRef="#br1" timeOffset="629930.3018">3966 4122 106,'0'0'27,"0"0"-9,0 0 1,0 0 8,-82-99 1,78 89 3,-3 1 0,3 1 4,-3 0-13,-1 1 8,3-1-5,-3 1-14,2-3-2,-4 4-1,3-1 2,1-1-9,-4 0 2,-1-1-13,-1 3 11,1-1 4,-4-1-3,1 0-4,-3 2-1,-4 0 3,0-1-1,0 0 6,-2 2-14,-5-2-2,1 1 11,-3 0 7,-2 1-10,-1-4 0,1 2-1,-5 0 1,2 1 14,0-3 3,1 4-4,-1-4 1,2 0 4,0 2-3,1 0 5,0 0-1,1 0-9,0 0 3,0 0 2,0 3-8,2-2 4,0-1 2,-2 3-6,3 1 2,-1 0 7,9 1-10,-2-1-2,0 3 4,-1 0-1,5 0-10,-1 1 5,1 1-2,-1 0-5,-4 3 5,-4-1-4,3 0 0,1 2-4,-6-2 12,3 2-5,1 0 1,-5 0 0,5 1 1,-3 0 1,1-4 0,-3 3 9,3 1-8,-2-2 0,-1 2-4,2-3 5,-1-1-2,1 3 5,0-4-2,3 2-2,-5-1-2,4 1 6,-3-1 12,2-2-4,1 2 0,1 0-2,-1-1 4,1 1 1,3-2 3,0-1-8,2 2 1,1-2 1,-2 3-7,-1-3-1,-1 1 6,-4 2-4,0-2 0,0 2 4,0-2-6,-3 2-4,0 0 7,0-1 2,-3-1-2,3 2-3,2 0-1,-6-1 4,0 1-1,7 0 1,3-2 0,2 2 4,4 0-13,3-2 0,0 5 8,5-6-13,0 3 6,-2 0-6,0 0 7,-4-1-12,4 0 12,-6 1 3,7-2-8,-1 2 7,-2-1-1,6-1 10,-4 1-8,-2-2 4,5 0-7,-1 1 0,-2 2-1,0-3 6,-3 0-10,3 3 0,-1-3 10,-3 1-3,2 1-3,2 0 2,-2-1-3,-1 2-2,3 0 7,1-3-5,1 3-5,1-2 4,-2 0 2,3 2 1,-1 0 4,-3 0-2,2 0-2,-1-1 1,-1 1-2,-2 1 0,1-1 4,-1-1-10,3 1 9,-4-1-1,3 0-4,-1 0-1,0 0 4,0 0 2,1 0 2,1-2 3,0 3-6,3-1-1,-2-1 0,2-1 5,-1 1-4,3 1-3,-3-2-7,2 1 5,0 0 2,1 0 0,0 1 7,1-2-2,-2 3-5,0-2-2,1-1 4,-1 3-1,-1-1 6,-1-2-1,2 3 0,-2 0-5,-1-2 6,1 3-2,-1-4 1,2 3 4,-2-1-14,0-1 2,1 2-9,-1 0 11,-3-1 6,2 1-3,1-1-1,-2 0 1,1 1 3,-1-1 1,2 0 2,-1 2-7,3-4-2,0 3 5,1-3 4,0 3-6,1 0 1,0 1-1,-4-3 2,4 2 3,0 0-2,1 0-6,-1 0-1,3-3-5,-1 1 4,1 2 5,2-2-5,0 2-2,1 0-5,0-2 8,0 3 0,-3 2 4,2-2 3,1 2-10,-1 0 9,1-1 2,-2-1-4,0 3 5,2-3-6,0 1 3,0-1-10,2-1 7,-2 2-7,0 0 6,2-1 4,-2-1-12,1 5 2,0-2 5,2-1 2,-2 4 0,3-2 0,2 1-3,-4 2-1,3-3 13,2 2-5,-1-1-4,4 0 4,-3 1-4,4-2 4,0 1-4,1 1 5,-1 1-7,4-2 6,-3 2 4,5-1-8,-5 0 10,2-2-10,0 3 3,2-3 1,-4-1-2,3 3 3,-2-2-7,-1-2 2,1-1 0,-1 2 6,2-1-5,-1 1-1,-1 0 2,1-4 2,2 2-5,1 1 6,0-2-1,1 2-3,0-1 3,1 2-3,2-3 3,0 3-5,-1-3 5,3 2-2,-1-1-5,-3 0 13,4 2 5,-4-5-1,6 5 0,-1-3 4,3-1-4,2 1 9,0 1 0,1-2-6,0-1-7,-1 1 0,0-2 1,0 2 1,-4-2 2,1 1-12,-4-1 2,0 2-3,-3-2-4,4 0 8,-2 0-2,1-2-5,1 2-2,-3-1 8,1 1-6,4-2 2,-7 2 0,-3 0 2,-1 0-2,-4 0-3,3 0 4,1 2-1,5-2-2,2 0 2,5 1 1,2 1-8,9-2 3,-2 0 8,7 0-2,-2 0-10,3 0 6,-2 0 7,2 0-1,-4-2-3,1 2-1,-3 0 1,-2-1-2,0 1 4,-2-2 1,2 2-8,-3-2 6,-5 1-3,-1 1 5,1-1-8,-4 0 6,0-1 6,-4 1-3,-2 1-4,-1-1-6,-1-1 6,-3 1-1,4 1 9,-1 0-46,-4-2 34,4 2 4,0-2 8,4 1-36,-1 1 42,4-4-48,-1 1 33,1 1 4,2-2 12,4 4-55,-3-4 40,-2 1-5,0 1 17,1 0-11,0 0 10,-6 1-13,1 0-1,0-2 9,-2 2 3,2-2-6,-2 2-11,1-1 4,-1 2-2,6-3 5,-3 3-2,0 0-2,0 0-5,-2 0 15,2 0-5,-1-1-1,-1-1 3,0 2 0,3-1-1,-2-2-5,1 2 4,1-1-9,-2 1-2,-1 0 9,1-1-14,0 1 54,0-1-86,-1 1 94,2 1-93,-4-3 82,0 2-36,2-1 3,-2 1 2,-2 1-48,-1 0 78,1 0-42,-6-1 47,6 1-76,0 0 31,1 0 47,0 0-78,1-3 75,-1 1-38,1 1 6,0 1-46,-2-3 77,-2 2-30,2 1-51,-3-2 81,3 2-75,-3-1 42,3 2-49,2-2 86,-2 1-78,3-1 39,-2-1-3,2 2 0,-1 0 2,0-1-2,-5 0 3,2 1-5,-5 0 6,0-2-12,-2 4 6,1-2-1,-1-2 42,0 4-78,3-4 76,-1 2-75,3 0 80,-2 0-81,1-3 81,1 3-75,-2 0 37,-1 0-2,-2 0-7,-2-1 46,3 1-85,-6-2 87,3 4-81,-3-4 75,4 4-79,-3-2 83,3 1-75,-4-2 38,5 2-5,-4-1 1,1-1 2,1 1 4,-2-2-8,4 2 0,-4-1 3,4 1-3,-5 0 4,3 0-1,2 0-3,-1-2 7,1 2-3,3-1-5,1 0 4,2 0 9,1-1-9,2 0 2,-1-1-5,1 3-1,-3-3 2,2 1 11,-3 0-11,1 0 0,-5 1 1,4 0 2,-5-1 2,1 1 0,-1 1-3,-2-1-2,0 1 2,0-1 1,0-1-1,-1 2 3,-1 0 4,2-1 6,-3 2 5,2-2-5,-1 1 14,3 0-11,0 0 11,-3-3-5,3 3 4,0-2-59,0-1 105,-2 2-98,1 0 36,0 0-37,0 1 45,-1 0-43,1 0 46,-2 0 14,3 1-62,-4-1 61,0 1-2,1-1-3,-1-1-10,1 1-1,-1 0-3,4 0-8,-4 0-2,0-1-2,0 1-3,0-2 2,0 2 4,3 0 1,-2-3-4,-1-1-2,2 0 4,0 0-4,-1-2 0,1 0 6,1 1-1,-1-1 6,-2-4 5,4 4 4,-2-3 1,-1 2 5,-1 1 2,0 0-6,0 0 1,0-1-3,-1 0-3,1 2-8,-2 1 1,1-2-7,-2 0 2,-1 0-2,1-1-3,0 1-1,0 1-3,-5-4 7,3 3-7,-1 0 3,-2 0-1,1-1 4,-1 0-9,-2-2 2,-1 2 4,-3-2-3,3 0 0,-5-1-2,0 0 1,-4 0-5,2 1 10,0-1-2,-2 0-6,1 1 4,-1-3 0,-1 3-1,4 0-2,-1 0 7,0 0-7,6 2-1,-5-1 6,3 0-3,1 1 1,-2 0 2,4 0 2,-2 1-6,3-1 4,1 3 2,-3-2-3,3 3 2,1-3 1,-1 3 1,1-3-5,2 2 3,-2 0-1,-1-2 0,0 3-1,-1-3-1,1 2-1,-2-3-2,1 3 1,-3-1 2,1-1 3,-4 0-4,4 2 3,-4-3-3,0 1 2,-1 1 0,1 1-2,-1-1 1,3 1-8,-2 0 10,2 1-5,0 0 5,2-1-3,1 2-2,-2-1 2,3 2-4,-1-2-4,2 1-21,2 0-25,2 1-34,-3 0 2,2 1-63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20:54.6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7906 2184 227,'0'0'16,"2"0"13,-7 0 6,6 0 10,1 0 7,0 0 1,0 0 7,-2 0 5,1 0 3,-1-3-9,3 3-7,-2 0 6,0 0 11,1 3-27,-1-3 45,0 0-33,-1 0-4,3 0 10,-3 0 4,0 0-11,-3 0-13,3 0 36,0 0-45,0 0 33,-1 0-6,1 0-14,0 0 4,0 0-3,-1 0 6,1 0-8,0 0 2,0 0-5,0 0 0,1 0 5,-1 0 8,0-3 4,1 3-5,-1 0-2,3 0-1,-1 3 10,-1-3 0,-2 0-5,2 0-9,-1 0-3,0 0-2,0 0 4,0 0-7,2 0-3,-2 0 2,0 0 13,0 0 1,0 0-2,0 0 0,0 0-4,0 0 2,1 0 2,-1 0-3,1 0-6,-1 0 0,2 0 9,-2 0 2,1 0 10,-1 0 6,1 0-5,-1 0-6,0 0-5,2 0-2,0 0-8,-2 0-6,2 0-6,-2 0-5,0 0 2,0 0 5,0 0 5,0 0 3,-2 0 2,2 0 4,0 0-2,0 0-1,0 0-9,2 0-1,-2 0-8,1 0-5,-1 0-7,0 0 1,0 0-4,0 0 4,0 0 4,0 0-8,0 0 3,0 0 5,0 0 2,0 0-1,0 0 4,0 0-6,0 0 2,0 0 0,0 0-3,-1 0-3,1 0 10,0 3 8,0 0-3,0 5 1,0 0-2,0 1 7,0 2-2,1 1-3,-1-2-8,0 1-13,0-1 3,0-2-1,0 2 1,3-1-3,-3 3-4,0-3 4,0 3-3,0 1 6,1 1-8,-2-3 2,1 4 1,0-3 1,0 3-1,0-1-1,0 1 1,0-1 0,0 0 2,-3 1-6,6-1 0,-3 1 0,0-2 3,0 0 0,1 0 0,-1 0-5,1-2 5,1 0 3,-1-3-1,0 2-4,2 0 5,-1-3-5,-1 3 1,1-2 2,-2-1-2,0 0-4,1 0 2,0-1 3,-1 1-7,0 0 10,0-3-2,0 3-3,2-2 1,-2 0 2,0 1 1,0-2-2,2 4 1,1-4-7,-2 5 3,1-4-1,-2 0 4,1 2-2,-1-2-1,3 1 0,-3-4-1,1 2 2,-1-1-1,1-3 3,-1 2-2,0 0 1,2-2-4,-2 0 4,1 0 7,-1 0-9,0 0 4,0 0-2,1-2 2,-1 2-3,0 0 4,0-2-2,3 2-6,-3 0 6,0-3-15,0 3-11,-3-2-17,3 0-16,-1-2-27,0 1-40,-1 0-41,1-3-60,-3 1-64,1 0-43,-3 1-49,2-3-27,-4-1-5,2-1-34</inkml:trace>
  <inkml:trace contextRef="#ctx0" brushRef="#br0" timeOffset="876.4557">7880 1691 905,'5'-2'21,"-2"2"39,3-1-25,-2-2 29,-3-1 3,0 2 21,0-4 8,-1 6 7,0 0-15,0 0-23,0 0 28,0 0-17,0 0 10,0 0-10,0 0-9,5-17-9,-5 17-8,0 0-10,0 0-13,0 0-11,0 0-22,39 31 13,-34-23-7,1-1 4,0 11 4,-6-18 15,0 0-5,0 0 8,0 0-2,0 0 9,0 0-6,0 0 13,0 0 0,-18 0-1,18 0 2,0 0 2,0 0-4,0 0 2,0 0 4,0 0-6,0 0 5,-25-6-3,25 6 3,0 0-3,0 0 5,0 0-11,0 0-13,0 0-3,0 0 0,-11-16-10,19-8-16,-4 23 3,2 2 4,-2-2-5,-1 2 4,2 1 1,-2-1-5,0 2 5,-1-2 0,0 2 4,0 0-3,1 1-1,0 0-4,-1-1 2,-2 1 6,1-1-3,-2 0-3,1-2 2,-2 2 3,1-1-2,1 1 4,-5-1-2,5 0-3,-2-1 1,2-1-6,-2 0 5,2 0-3,0 2 6,-1-4-3,2 1 4,-2 0 15,1 0 10,-1-2 14,-2 1 5,3-3 8,0 1 2,-1 1 3,-1-4 1,2 1-11,-2 0-12,2-1-12,0 1-7,2-1-8,-2 0-4,2 3-3,-1-1-2,-1 0-6,3 1 4,-1 1 2,0 0 3,-2 1-3,1 0-2,0 0-1,2 1-17,-1 1-20,-1 0-33,1-3-35,-2 3-54,1 3-40,-4-1-72,2 2-40,-5 0-15,2 3-29</inkml:trace>
  <inkml:trace contextRef="#ctx0" brushRef="#br0" timeOffset="1695.7461">8284 3014 767,'0'-5'23,"8"2"13,-7-2 18,4 0-25,-3 3 47,-1-3-30,0 3 20,0 1 13,2-3-18,0 2-7,-3 2-4,1-5 42,0 3-45,-1-3 44,0 1-9,0-1-4,0 1 15,-1-1 9,1 1-2,-1 0 7,1 0 4,-3 3-14,3-2 0,-1 3 9,1-3-3,0 6-7,0-6 0,0 3-12,-2 0 4,4 0 5,-4-1 2,2-1 0,-1 1-4,1-3 10,0 2 3,-1-3-4,2 2-4,-2-2 11,1 0 3,-1 2-6,2-1-7,-2 1-18,1-1-14,0 2-4,-2-2-6,1 2-7,1-3-12,0 2-1,0 1-10,0-1 8,1 0 2,-1 2-2,2-1 25,-1 2-11,-1 0-3,1 0-10,-1-3 4,1 3-6,-1 0-4,0 3-4,0-3-23,0 0-1,-1 0 0,1 5 0,0-2-4,0 1 4,0 5 0,1-1 4,1 1-7,-1 7 5,3-2-1,-3 2 7,0 2-2,2 1-2,1 1 2,0 0-1,-1 3 1,-1-3 0,1 2-3,-1 0-1,4 0 1,-4 1 0,3-2-2,-3 0 1,3-1 2,-2 2-2,-1-4 2,1 0-1,-1-1 2,2-4-4,-2-3 2,-1 1-3,0 0 5,1-5 1,-2 1-6,3-2 4,-3-1-2,1 0-1,0-3-2,2 2 1,-3-3-3,0 3 1,2-3 2,-2 0-1,0 0 4,0-3 0,0 3 0,0-3-11,0 3-33,0-4-21,-2 3-13,-1-5-32,2 3-29,-3-1-54,1 1-46,2-3-62,-6 4-49,1-3-55,-4 3-56,-3-3-7</inkml:trace>
  <inkml:trace contextRef="#ctx0" brushRef="#br0" timeOffset="2496.2512">8285 2870 832,'0'-8'29,"-3"3"26,10-1-12,-9-1 26,6 1 14,-3-2 28,3 2 21,-4 1 12,2-1-12,0 2-5,-1-4 29,0 3-7,2-2-8,1 0-21,-2 1 3,1-1 4,0 2-11,3-3-5,-1 2-17,0-4-20,2 3-2,0-5-3,3 0-28,0-3-18,4 1-2,0-3-16,4-2 1,0 0-6,2 3-3,1 1 0,-4 2 5,0 3 2,-4 3-8,-4 0 3,0 6-2,-5 1 7,2 1-1,-1 6-3,2 0-1,1 2-2,1 3 4,1 1 3,5 4 1,-4 3 0,1 1 3,-4-2-2,-1 4 0,-2-2 1,-3 1 0,-2-1-5,-4-2-2,-1 0 0,-1-2 1,-1 1 1,-4-3 2,-1 1-2,2-1 1,-1 0-1,2 1 5,2-1-3,-1-3-4,4 0 2,-1-4 0,5 1-2,-1-4 0,1 0-2,0-1 4,0-4-2,0 3 3,0-3 8,0 0 3,-2 0 12,2-3 16,0 3 5,0-2 1,2 2 6,-2-2 1,0 2-2,0-3 4,0 3-6,0-2-8,1 2-7,-1-3-1,0 3 1,0-2-4,2 2 1,2 0-10,6 0 3,1 5-5,6-5 1,2 2-6,5 2-3,0-1 1,3 3-6,-1-1 0,-3 2-8,1 0-1,-4 0-1,-1 2 2,-1 1 6,-2 0-6,1 2-4,-3-3 2,3 1 2,-6 3 4,1-3-1,-4 3 1,1 2-4,-3-2-2,3 4 6,-5-2-6,-2 4 4,-2-3-5,-1 4 6,-4 0 1,-4-1 3,-3 4 10,-3-3-4,-4-1 8,-6 0-3,0 0 8,-3-6-8,-4 1 3,1-3-4,-3-2 1,0 0 0,4-3-2,-1 0-2,2 0-5,-1-1-1,3 0-4,0-1 1,7-1-8,1-3 3,0 0-2,4 0 4,5 0-4,-2 0 8,6-3-3,1 1 4,2 0 0,-1-1-1,-1 0-3,3 0-3,-1-2-6,0 1-26,0 0-14,1 1-33,0 0-24,1 1-39,0 0-41,0-1-42,-1-1-60,-3 4-39,3-2-44,-3 0-11</inkml:trace>
  <inkml:trace contextRef="#ctx0" brushRef="#br0" timeOffset="3140.0849">9145 2337 663,'-8'2'2,"3"1"12,-7 0 12,8 0 13,-2 0 18,-1-1 18,6 5-18,-2-4 51,2-1-42,-2 0 10,2 3-8,-3-3-5,3 1 12,0 0 4,-1-3 37,2 2-18,0-1 64,0 1-1,3-1 13,-3-1 17,1 0-23,-1 2-14,3-4-9,-2 2-23,-1-1-12,1-1-16,-1 1-13,4-1-19,-2 2-8,2-4-9,5 1-14,0-1-5,1 0-13,7-1-2,5-2-6,2 2-7,4-2 0,4 0 1,-2 1 7,5 0-2,-2 3-4,-2-2 2,-1 3 0,-1-2 3,-3-1-2,-3 3-20,-3-2-18,-4 2-26,-4-1-21,-6 0-31,-3 2-38,-5 1-53,0 2-58,-6 0-13,-1 3-7,-4 1 22,-3 5-18,-1 4-17</inkml:trace>
  <inkml:trace contextRef="#ctx0" brushRef="#br0" timeOffset="3357.2549">9065 2767 995,'-15'7'36,"7"-3"-22,-2-1 58,4 1-29,1 0 6,-1 1 6,4-4 4,1 4 5,-2-4-24,3 1 37,-1 1-48,2-3 47,1 1 6,0-2 12,5 2 8,-3-1 1,2 3 13,1 0 3,1-3-10,6 3-17,0-3-8,3 4-19,4-4-14,1 1 1,4-1-30,4 0-16,0-2 2,3 0 0,1 1-8,-4-2-11,0-1-42,-1 1-60,-7 0-54,0-4-79,-5 5-68</inkml:trace>
  <inkml:trace contextRef="#ctx0" brushRef="#br0" timeOffset="5000.5994">10642 2762 357,'0'0'37,"0"0"-3,0 0 6,0 0 8,0 0 5,0 0 1,-32 2 12,32-2-9,0 0-4,0 0 1,0 0 2,0 0 9,0 0-25,0 0 29,-31 0-38,31 0 0,0 0 4,0 0-15,0 0 7,0 0-5,0 0 29,0 0-24,-32 7 44,32-7 12,0 0 11,0 0 12,0 0 9,0 0 1,-70 10 0,62-10 7,2 1 2,0 2-18,-3 0-8,0-2 13,3 4-8,-2-4-9,2 0-6,-1 2-11,3-1-13,-1 0 10,3-2-8,0 0-20,0 3-10,-1-3 2,3 0 6,-3 0 11,3 0 4,0 0-2,0 0 4,3 0-2,-3-3-2,1 6 2,-1-6 1,5 6-7,-5-3-1,3 0-3,-2 0-4,2 0 3,-2 1 1,3-1 5,-1 0 6,-1 2 1,-1-2-3,0 0 2,1 1-2,-2-1-2,0 0 7,0 0-7,3 0-6,-3-1 0,1 1 18,-1-2 3,2 2 7,0 0 3,0-1-6,1 1-5,0 0-7,1-3-7,6 1-21,0 0-5,6-1-4,2 1-5,8-3-5,3 1 2,4 0-2,4-2-4,5 2 1,5-3-5,1 1 1,2 0-1,5-2 0,1 1-1,3 0 3,-3-2 2,4 3-2,-4-2 1,0 0 9,-3 1-15,-2 3 3,3-4-4,-3 1-3,5-2-2,1 2-4,1 1-3,3-4-11,4 0 15,8 1-5,0 1 0,-1-1 5,1 1-5,0-1 5,-4 2 3,0 0 0,-2 1-1,-5 0 1,-2-2 1,-3 1-1,2 1 6,0-3-1,0 3 3,-6-3-3,1 2 1,2-2-3,-1 2-1,4 0-8,-1-2 2,6 0-3,0 2-4,8-2 1,7 2-2,0-4 4,3 2 0,0 0 11,2-1-11,-8 1 8,0 3-3,-4-4 2,-4 2 2,-5 1-1,-6 3 5,-6 0-8,-7-2 10,-2 4-3,-2-3 0,-7 3-2,-4 0 3,-5-1-4,-4 2 1,-3 0-1,4-1-4,-5 1-1,2 1 0,1 0 3,-2 0-5,4 0 4,0 0-3,0 0 4,-2-3 2,-4 3 1,0 0-2,-4 0 1,-1-2 3,1 1-4,-5 0 0,-1-1-2,-3 2-1,3 0 0,-1-1-10,-4-1-7,0 4-23,0-4-43,0 2-24,-4-1-7,5 1-41,-4-4-18,3 1-31,-3 1-44,3-2-38,-3-1-29,-4 2-41,0-1-68,-6-2 2,-3 3 4,-8 0-6</inkml:trace>
  <inkml:trace contextRef="#ctx0" brushRef="#br0" timeOffset="7318.0493">10731 1642 350,'4'2'-6,"-1"-1"11,-1-1 9,-2 0 11,0 0 12,2-1 7,-2-1 18,0 2-4,3 0 11,-2-3-15,-1 2-9,2-1-5,-2 1-14,2-2-4,-1 1-11,-1-1 12,0 2-7,0 0 6,0 1 2,2 0-8,-4-3 6,4 3-3,-2 0-2,2 3-2,-2-3 6,0 0-32,1 0 55,0 1-43,1-1 45,-1 1-30,-1 0-2,1-1 3,-1 3 22,1-4 32,-1 2-34,0-1 64,2 0-29,-2 0 43,0-1 14,0 1 7,0-2-18,0 4 0,0-4-4,-2 2-5,1 2-11,1-2-8,-1 1-21,0-1-6,-1 1-9,2 2 0,-1-3-27,1 0-15,0 1-6,0 1-5,0-1 4,1-1-11,-1 3 3,-1 0-1,0 3 4,1-1 2,-4 2-3,3 1 2,-3 2-1,0 4 1,1-1 1,-2-1 0,2 4 0,-1-1-3,-2 2 3,1 0-2,1 0 2,-3 0-5,3-1 3,0 1-1,2-2-3,-2-1 4,1-1-1,0-4 2,0 1-1,3 0 8,-2-3-8,2-1 5,0 0 5,2-4 1,-2 1 5,0-2 12,3 2 13,-1-3 13,-1 0 30,-1 0 17,4-4 13,0 1 10,1 1 24,6-1-11,2 0-8,2 0-15,5 0-22,3-1-16,-1 3-10,2-4-12,0 4-28,0-3 0,1 2-11,-4-1-1,3 2-1,-4-2-6,-1 3-6,2 0-2,-5 0 1,0 3-6,-2-2 5,0 2-1,-1 4 1,1 0-2,-3 4 6,3-1 4,-2 5-3,0 1 3,-1 1 5,2 3 0,-3 1-2,0 2 6,-3 0-3,0 0-5,-1-3 1,0 2-1,-5-1-2,-1 0-5,0 2 3,0-3-4,-4 1 5,0-2-1,-2 6-3,-2-2 4,0-3-1,-3-1 6,-1-2-4,-2-2 2,-1 0-2,-1-3-2,-2-1 5,-2-2 0,-1-1-2,2 0-1,-3-3-1,2-1-5,1-1-1,-3-3 2,3 4-1,1-3-1,1-1-2,-1 0 0,1 0-1,2-1 7,4 1-3,-1 0 0,3-2 3,2 0 1,1 2 2,2-1-1,1-2 3,-1 0-3,3-1 3,1 0-3,0-1-2,1 0-3,2-2-1,0 1-4,-2-2 0,4-1-3,3 2 0,-3-1 4,4-1-2,2 1-3,-1 1 8,2 0-2,2 1-1,-1 2 1,4 1 6,-1 1-8,1 2 2,0 0 3,2 2-5,-1 1 3,0 1 2,-2 1 0,0-1-6,0 1 2,-2 1-2,0 0-18,-2 0-15,1-4-41,-5 2-18,1-1-45,-3 0-30,-1-2-42,-2-1-44,-2 0-33,-1 0-46,-1 2-13,-2-4-10,-2 1-18</inkml:trace>
  <inkml:trace contextRef="#ctx0" brushRef="#br0" timeOffset="7809.8508">10862 1711 954,'5'-2'17,"3"4"35,-7-2-20,0 0 31,1 0 20,-1 0 21,-1 0 16,0 0 16,1-2 7,1 2-19,-2-1 26,0 1-26,0 0-5,0 0-16,0 0-12,0 0-11,0 0-26,0 0-10,0 0-8,0 0-7,0 0-14,0 0 1,0 0 9,0 0 8,0 0-4,0 0 1,0 0 5,0 0 6,0 0-1,0 0-4,0 0 4,0 0-4,0 0-9,0 0-10,132-21-3,-99 13-4,2 0-2,1 0-3,3 0-3,0 0 1,1 0-2,1 0 4,-3 2 0,-7-1-3,-2 4 2,-8-2-4,-7 2 1,-2 2 2,-12 1 15,0 0 4,0 0-97,0 0-51,0 0-53,0 0-76,0 0-39,0 0-19,0 0-34</inkml:trace>
  <inkml:trace contextRef="#ctx0" brushRef="#br0" timeOffset="8362.5091">11569 2104 1020,'9'0'16,"-12"2"-18,7 2 75,-7-4-42,2 3 17,1-3 9,-2 4 10,-6-4 5,6 1-5,-6-1 26,7 2-65,-8-1 41,5-2-15,-4 2-2,3-1-10,1 2 6,1-2-10,1 0-1,0 0-3,2 0 5,-2 0 24,4 0-5,-4 0 6,2 1-12,-1-1 8,2 2 5,-1-1 8,2-1 2,-2 2-25,0-2 5,2 1-12,0-1 5,1 3-4,-2-3 0,4 1-2,0-1 1,7 0 5,1-1-3,6 1 6,6-3-9,5 3-2,4-4-12,4 1-12,2 1-8,4-2-4,0 1-4,-4 2-1,1-3 6,-2 1-3,-6 1 0,-1-1 0,-4 2-1,-3-2 3,-4 3-1,-5-2-2,-3 2 0,-3-1-3,-2 1 3,0 0-2,-3 0-1,-1 0-3,0 0 4,-1 1 1,-2-1 1,0 0 3,-1 2-5,0-4-4,0 2-4,0-1-24,-1-1-16,1 2-35,0 0-35,0 0-47,0 0-37,0 0-40,0 0-28,0 0 16,0 0-29,-51-14-23</inkml:trace>
  <inkml:trace contextRef="#ctx0" brushRef="#br0" timeOffset="9037.095">12282 1705 1078,'-1'-3'41,"1"0"-26,5 2 16,-5 1 23,-1-3 13,-2 1 20,3 1 27,-1 0 19,1 1-8,-1 0 51,-2 0 3,3 1 9,-1-1 3,0 0-5,-1 3-13,0-3 4,0 0-12,2 0-16,0-2-15,0 1-18,2 0 6,0-1-11,0 0-10,0 0-17,1 2-14,-2-1-8,-1 1 1,1 0-13,1 0-22,-1 1 1,-1 1-10,0-1-2,0-1-11,0 1-2,0-1-4,-1 2 0,1-2-1,1 1-4,0 2 1,4 1 1,1 2 2,2 1 4,1 3-2,4 2 1,-2 0 6,5 2-4,1 3 5,0 0-2,2-2 1,1 2 2,-1 2 2,2 0-2,3 1 4,-2 2 0,4-1 2,-1 0 0,-1 2 1,2-1-4,0 2-2,2-3 4,-2 1-8,-2-4 5,0 2-4,-2-1-5,0-5 2,-4 0-1,-1-1 0,-4-5-2,-1-2-1,-4 1-2,-2-5 5,-2 1 5,-1-3-1,-2 0 5,1 0 12,-2 0 17,0 0 10,0 0 32,0 0 4,0-3 1,0-4 10,0-3-6,0-2-12,0-2-8,5-7-18,-4-2-26,3-6-16,-3-2 4,6-4-16,-3-5 4,2-3-4,3-2-4,0 0 2,2-4-8,1-1 4,0 2-3,4 4-3,-3 5 2,-2 2 3,3 5 1,-6 6-1,0 5 0,-2 6 4,-2 1-2,-1 6 1,-2-1-5,-1 6 0,-1-1-15,1 2-31,-3 2-23,3 0-14,0 2-17,-2-1-23,3 2-9,-2 0-34,1 2-12,-2 2-13,0-2-6,-2 4-26,4 2-29,0 0-18,-5 1-39,5 3-26,0-1-12,0 2 29,1 0-28</inkml:trace>
  <inkml:trace contextRef="#ctx0" brushRef="#br0" timeOffset="9444.8422">13081 1947 1322,'0'0'-12,"-5"-3"21,10 6 16,-10-8 25,5 2 31,0-1 22,0 2 34,-2-1 35,2 1 18,-1 1 5,1 0-1,-2 1-16,1 0-27,0 1-25,1 2-30,-1-3-34,1 2-8,-2-2-25,4 1-22,-2 1-7,1 2 0,-1-1-1,0-1 0,1 5-6,0 1 4,-1 1-1,2 3 5,-1 0 3,-1-1-2,2 5 5,0-1-10,0-3 2,-1 5 1,-1-4 6,4 3-3,-3-2-3,0 3-3,2-2-1,-2-4 9,2 2 4,-1-1-1,0 2-7,0-1 3,1-4 3,-2 3 2,3-2 4,-1 0-7,-3 2-1,5-4 0,-4-1-2,2 0-13,1-3-26,-3-1-22,3-2-28,-3 0-22,3 1-32,-4-4-25,0 1-20,-1 0-24,1-2-16,-1-4-29,-1 2 10,0-4-40</inkml:trace>
  <inkml:trace contextRef="#ctx0" brushRef="#br0" timeOffset="10154.0553">13038 1869 671,'-4'-2'29,"1"-1"20,1 3 10,0 0-10,1-4 63,0 3-39,-3 1 16,4-1 10,0 1-19,-4-2-10,3 1 6,-4-2 25,5 1-40,0 0 58,0-5 4,2 4 0,-2-2 11,3 2-5,-2-4-6,3 4-15,-4 0-18,5-1-20,-2 0-15,-1-3-13,5 2-21,-2 0-3,3-4-6,6 3-6,-1-3-1,3 1 3,1-1-7,4 1 5,1-1 0,1-1-5,2 0-3,3 1 2,0 2-1,1-2 1,1 3-6,-5 0 2,4 2-2,-4 4 6,2 0-1,-4 1 3,2 5-2,-3 1-2,0 1 3,-4 2 1,0-1 6,-6 5-9,-3-2 4,-3 4-3,-6 0 4,-1 0-1,-4 1 4,-2 1-9,-2-2 1,-3 1 6,-4 1-4,0-4 2,-4 1-5,0-3 2,0 1 2,-1-2 3,1 1 1,2-4-5,3 0-1,0-2 5,4 1-2,1-3-1,4-3 2,1 3-2,0-1-3,3-3 7,-1 0 2,2 0-3,1 0 17,-2 0 11,2 1 4,0-1 10,0 0 7,0 0 1,2-1 8,-2 1 6,1 0-10,0 0 3,2-4 8,-2 4-9,4-3-3,-1 2-2,0-2-11,-1 2-7,6-5-6,1 3-17,0 1-10,3 0-5,2-1-7,0 0-2,3 2 2,1 0 2,-2 2 0,1 0 3,-1 2-2,1 0 0,-3 1 0,2 2 6,-1 1-1,-2-2-2,2 5 2,-2 0 0,-1 0-1,-1 2 2,-2 1-1,1 2-2,-1-2-2,-1 3 3,-3-2 0,0 1-3,-2 1 0,-1-4 7,-2-2 0,-1 2-4,-4 0 4,3-1-2,-6 2 2,1 0-1,-2-1 2,-2 2-4,-4-1-1,0 1 3,-4 0 1,-3-4 4,0 2-5,-2 0 2,-5-2-2,1 0-1,-2 1 3,-1-3 1,0-1-5,0 0 2,1 0-1,1-2-2,2 1 3,4-2-2,2-2 3,5 1-1,0-3 0,7 0-3,-1 0 1,2 0 3,1-3-1,6 1 2,-3-1-6,2 0-31,-1-3-45,0-1-53,-2-1-55,1 2-60,-3-5-74,-3 0-55,2-1-36</inkml:trace>
  <inkml:trace contextRef="#ctx0" brushRef="#br0" timeOffset="12019.0493">11925 3142 792,'0'0'44,"-38"0"15,38 0-12,0 0 6,0 0 31,0 0 2,0 0 12,0 0 7,0 0-9,-19 2 8,19-2 40,0 0 4,0 0-7,0 0 14,0 0-9,0 0-17,0 0-11,0 0-30,0 0-27,0 0-4,0 0-15,0 0-12,0 0 6,0 0 3,0 0-5,56-23 0,21-7 1,-55 26-5,-1-2-8,0 2-6,1-1-6,-2 2-4,4 0 1,-2-1-4,2 1-3,-3 3 2,1-3-4,-1 3 0,-4 3-3,1 0 4,-6-2-2,2 3-1,-4 2 4,-1 3-3,-1 0 5,-4 0-2,-4-9 18,-31 110-14,-7-42 1,29-59-2,0-1-1,4-1 0,5-7 25,0 0 1,0 0 12,0 0 14,0 0 22,0 0 7,0 0 9,0 0 3,0 0-1,0 0-5,0 0-9,0 0-11,0 0-16,0 0-16,0 0-2,0 0-13,0 0 2,14-5-21,13 6-15,109 44 2,-123-38 13,0 5-2,0-1-4,-3-3 3,-1 5-2,1-3 0,-4 6 0,0-3-1,-5 6 7,-1-3-1,-1 4-1,-2 2 1,-4 5 1,-3-4-1,-6 2 5,-2 2 1,-4-5-11,-2 1 1,-3-1 1,-3-5-4,1 1-3,-1-2 4,0-4-9,3-2-1,2-3 2,3-4 1,0 3 5,2-3 1,5-3 5,-2 0-1,4 0 3,1 0 0,2 0 5,3-3-4,-1 1-1,0-2 11,4 1 0,1-1 1,0-3 3,2 1 9,-2-1-1,3 2 12,0-1 4,1 2-5,-1-3-4,3 4 0,0-3-6,0 2-6,0 3-5,1-2-8,0 0-11,1 1-1,0-2-5,3-1-3,-3 4-8,3-1-14,0-2-18,-1 1-29,0 1-26,-1-1-47,0 2-27,1-1-28,-1-1-39,-2 1-34,1 2-31,2 0-13,-1-2-23,2 0 26,0 4-33</inkml:trace>
  <inkml:trace contextRef="#ctx0" brushRef="#br0" timeOffset="12833.483">12660 3064 1339,'0'-1'-18,"4"-3"28,-4 4 15,-6-3 31,4 2 20,2-4 19,-2 5 36,2-4 9,-1 1 44,0 0-19,-1 1 6,1-1-17,1 2-13,-2-3-13,4 2-32,-2-2 0,1 1-12,1 0 2,0-1-1,1 2-5,2-3 2,-1 3-4,-2-3-2,4 2-11,-1-2-12,0 0-9,5-2-21,-1 2-7,0-1-8,2 1-4,0-1-2,1-1 1,1 2-2,0 1-6,1 0 6,-2 3-4,-2-2 1,5 0 2,-4 3-4,1 3 0,-5 0 0,0 1 4,1 0 0,3 2-3,-1 3-2,-1-1-5,3 4 8,-2-3-2,2 3-4,1 1-3,-4-1-12,-2 2 3,-1 1 4,-3-3-1,-2 3 1,-2-1 3,0 2 4,-6-3 5,1 4 5,-1-4-1,-1 1 3,-1 0 3,-2-3-3,4 0 1,-1 0 0,-1-2-4,2-2 1,3 0 7,-2-1-9,3-5 6,1 3 2,2-1-6,-2-1 3,2-2 2,-3 0 3,3 0 3,3-2 11,-1 2-2,-1-3 20,2 3 16,-1-4 5,3 4 8,-1-1 4,2 1-3,-2-1-2,2 1-1,-3 0-19,1-2-13,1 2-9,-2-1-9,6 1-6,2-3-7,2 3-5,4 0-4,3 0-2,0 1-4,3 2 2,-2 1-2,-3 0-1,0 3 0,1 2 1,-5-1-1,-2 1 1,1 3 1,-2-1 2,0 4 0,-2-1 6,-3 1-1,-2-1 2,-2 3 2,-2 2-1,0-1 4,-6 3-1,-1-1 6,-8 0-8,1 1 3,-4 2-7,-3-1 2,-3 0-6,-2-1-2,0-3-2,0 0-1,-3-5 1,2 0 0,6-4 7,2-2-1,3-3 7,2 1 1,4-5 0,-1-3-1,3 3 0,3-5 3,-1 0-3,-3 0 1,3 0 0,-2-3 2,4 2 6,-4-1 11,6 0 5,-1 0-1,2 2 4,-1-1 1,4 0-5,-1 2-5,0 3-7,2-2-10,-2 0-3,1 3-5,2 0-1,1 0-6,-1 0 4,3-1-7,0 1-22,2 0-14,-4-2-36,3 2-14,-3-1-38,1-2-31,-1 1-45,-1 2-35,0-5-39,-1 1-33,4-1-9,3-1-53,1-3 4</inkml:trace>
  <inkml:trace contextRef="#ctx0" brushRef="#br0" timeOffset="13118.3726">13398 3062 1485,'8'0'30,"-7"0"26,8 0 41,-5 1 34,-3 2 24,-1-2 9,-1 1 14,1-2 8,-4 3-23,4-3-21,0 4-40,0-4-30,0 1-29,0-1-3,0 0-13,0 2-10,4-4-6,-4 2-3,0-1 1,0 0-7,0-1 8,0 1-8,0-2-2,0 3-4,1-5-35,0 3-38,-2-4-47,1 2-41,0 2-47,-1-2-53,-3-4-22,3 7-71</inkml:trace>
  <inkml:trace contextRef="#ctx0" brushRef="#br0" timeOffset="13949.632">13740 3000 1297,'-4'-3'-14,"0"-2"30,0 2 24,-1-1 31,1-1 26,2 0 33,-1 3 9,1-5 11,1 4 31,1-2-20,0 1-19,1-2-23,-1 4-15,0-2-19,0 0 6,0 0-7,2 1-9,0-1 5,1 0 6,1-2 10,-3 2-1,4-1-5,0-3-11,1 4-1,1-5-9,1 2-15,1-2-10,1 0-16,3-2-10,0 2-5,1-1-1,2 1-1,-1-1 3,1 3 2,0 1 0,0 1-5,0-1-1,0 2-5,-1 1-2,-2 2-2,-2-1-5,2 1-4,-2 2-2,1 1 4,-4-1-1,3 5-1,-1 0-2,-1 3 0,2 1-4,0 0 0,-3 5-6,2-1 1,-4 4-6,0-1-2,-4 1 2,-1 1 1,-4-1 6,1 0 0,-6-1 10,3 0 0,-5 1 5,3-4 4,-3 0-1,-1 1 2,2-3 1,-4 0-1,5 0-2,0-3 0,-2-2 4,3 0-1,0-1 2,4-2-3,-1-3 2,-1-1 4,4 3-2,-1-3 5,4-3 9,-2 3 23,0-1 15,1 0 10,0-2-2,4 0 1,-2-2 1,0 0-1,2-2-11,0 1-19,0-1-22,4-1-4,-1 0-2,0-1-4,5 2-3,-6 1-2,3 0-2,4 1-3,-5 2 3,2 2-6,2 1 2,-1 3 3,-1-2 3,2 7-5,2-2 0,2 4 3,-4 0-1,4 3 4,-5 0-2,0 3-2,2 2-1,-5-1 8,-2 2-4,0 0 1,-2 1-1,-2 1 0,-6-3 3,1 3-4,-6 0 5,1 0-6,-6-2 7,1 0-4,-7-2 3,-1-1 1,-1-1-1,-5-1 3,2 2-4,-5-4-1,2 1 1,-1-1 1,1-3-2,4 2 2,1-2-1,3-1-3,3-7 4,-1 1 0,4-2 1,2 0-1,0-2 2,2-2-1,1 1 2,0-2 2,2 2-2,2-3 7,0 2 7,0 0 8,3-3 1,-1 5 5,2-5 0,2 4 0,-1-3-2,1 2-5,1-1-11,1 3-5,1-3-5,5 2-9,0 1 2,0 0-2,5-1-3,-1 1 0,5 2-13,-4 0-25,0 0-6,0 0-14,-2 0-42,-4 0-20,2 2-34,-6-2-36,2 0-22,-3 3-12,-1-1-22,-2 3-33,1 0-2,0 1-17,-2-1-20,0 4 17,2 0-22</inkml:trace>
  <inkml:trace contextRef="#ctx0" brushRef="#br0" timeOffset="14866.5019">14306 2848 1128,'0'3'27,"0"-6"-14,6 6-1,-6-2 30,0 2 8,0-3 14,0 0 26,0 0 21,0 0-15,0 0 45,0 0 10,0 0 1,0-3 3,0 3 2,0 0-8,0 0-15,0 0-14,0-1-29,0 1-8,0-4-27,0 1-6,0 1-14,0-2-3,0-2 7,0 2 13,0-1 16,2-1-1,-1 2 5,2-3 2,-2 2-8,4-1-17,-1-1-9,4 0-15,0 0-11,-2 0-5,4 2-8,0-2 0,-2 2 8,0-1 5,3 2-1,-4 1 5,2-1-5,-3 1 5,6 0-2,-6 2-7,9-2-4,-2 3-4,2 0-1,1 0-4,1 0 1,-3 0-7,2 3 5,-2 1 0,0 0 0,0 1 0,-2 3-2,1 3-4,-3 0 3,1 2 0,0 5 0,0-1-1,-4 4-2,-1-2 3,-4 2 2,0 1 5,-4-1 0,0-1 1,-7-2-2,2 0 1,-2-3 4,-2 0-4,1-1-3,1-2 5,-2-1-2,4-3 0,-2 2 1,3-3-3,-1-3 2,3 0 7,0 0-6,2-3 1,2 1-1,-1-4 1,1 2 11,0-1 34,3 0 7,-3 0 0,4-2 13,-1 2 4,0-2 1,0 0 1,1-2-8,-2 3-27,1-5-4,3 2-3,-2-2-2,1 1-11,2-3 2,1 2-7,2 0-1,3-1-8,0-1-4,3 4-1,1-2-8,4 2 3,1 0-2,1 3 2,0 2-3,-1 0 5,0 2-6,-1 3-1,-1-2 1,0 6 2,-2-1 1,0 1 0,-1 3 3,-2 1 0,0 2-1,-1 0 3,-2 2 0,0 2-1,-2-1-1,0 2 3,-4 1-5,-2 1 7,-2 0 2,-2 0 3,-5-1-3,0 3 4,-7 1 5,-4-1 1,-2 0 4,-8-5-5,0 0 4,-5 2-8,-3 0-2,-3-5-7,2 2-4,-5-4-3,2 2-1,2-1-6,4-4-7,2-2 2,2 0 7,6-2 3,2-4-1,5-1 7,2-2-6,2 0 8,1-4 5,-1-1 4,2 0 0,2-4-2,0-1 0,-1 0-8,3-2 11,2 2-6,-1-1 7,3-1-5,1 3-1,1 2 1,1 0-5,0 2 5,1 1-8,1 1 1,0 1-8,1 0 1,-1 2-2,2 0 3,5-2 0,2 1-5,1 0 3,6 1 0,2 0 1,1 1-4,2-1-7,1 1-17,-1-1-25,1 2-31,-1-2-48,-4 2-54,1-2-57,-6 0-62,-7 0-53,0 0-68,-6 0-29</inkml:trace>
  <inkml:trace contextRef="#ctx0" brushRef="#br0" timeOffset="16506.2142">8534 5474 1137,'-6'-4'37,"6"1"33,10-1 28,-10 1 38,0 0 22,2 1 33,-2 0 30,0 2 25,6-3-13,-6 3-3,0 0-4,0-1-12,0 0-5,0-2-12,0 2-6,0-1-11,0 1-23,0-1-27,1 1-19,-1 2-25,0-1-9,0 2-20,0-1-24,0 1-10,0-2 2,0 1 0,0-1-4,0 1 3,0-1-10,0 2 1,0-2-3,0 1-5,0 0-1,0 1-2,0 1-2,0 2-2,0 2 3,0 0 3,0 4 22,0 0 0,2 4-1,-1-1 1,2 1 5,0 2-5,3-1 7,-1 2-7,-4-2-22,5 3 3,-1-1 3,0 2-1,-2-4-8,1 3 9,1 1-9,-3-5 0,2 4 3,0-4-5,-1 3-1,0-3 2,1 0 2,-4-15 15,11 43-10,1-2 1,-12-41-7,0 0-51,0 0-7,0 0-18,0 0-12,0 0-35,0 0-20,0 0-47,0 0-38,0 0-36,0 0-48,0 0-71,0 0-49,0 0-15,0 0-54</inkml:trace>
  <inkml:trace contextRef="#ctx0" brushRef="#br0" timeOffset="17169.0798">8534 5017 930,'-6'-11'13,"11"4"33,-5-4-20,1 4 20,-2-3 11,2 2 22,1 2 16,-1 0 7,-1 1-10,1 1-28,1 3 28,-1 0-23,0 1-16,-1 1-19,0 0-19,0 0-14,0 2-2,0 0-2,0-2-11,0 3 7,-1-1 4,1-1-2,0 2 0,0-1 10,1 1-1,-1-3-2,2 6 3,-2-4-3,2 1 1,-2-1 3,0 3 6,0-4-6,1 2 1,-1 2-2,-1-2-3,1-1 6,-2 4-3,0-1-5,1 0 3,0 1 3,-3 0-4,1-2 3,-2 2 0,3-4-3,-1 2 7,2-3-2,-2 0 10,3-2 29,0 1 34,0-2 22,0-1 44,0 2-2,2-4-4,-2 1 2,1-3-14,-1 2-26,0-2-10,0-3-22,1 0-34,-1 2 6,0 0 5,4-2 1,-4 3-1,1-1-7,4 1-16,-4 2-6,-1-2-7,2 2-7,0 0-7,-2 0 1,3 1-2,-2 0 1,1 3-3,-2 0-2,3 0-10,-3 0-25,0 3-4,0 2-14,2 0-4,-2 0-2,1 4-7,2-2-3,0 4 11,-2-3 22,4 2 6,-4-1 12,0 1 6,-1-3 2,0 0 12,-1-2 2,2-2 3,-1-1-2,0-1 11,0 1 14,0-2 15,0 0 12,3-2 15,-3 1 10,0-1 6,0 1 2,-3-5-5,6 3-18,-3-3-16,0-3-8,0 2-21,-3-2-5,2 2-5,0 0-3,1 1-11,-3 1-32,3 1-40,-3 1-61,3 3-66,-3 0-78,3 0-13,-6 4-93</inkml:trace>
  <inkml:trace contextRef="#ctx0" brushRef="#br0" timeOffset="19349.1162">9111 5902 616,'0'0'34,"0"0"15,0 0 20,0 0-13,0 0 53,-1-23-27,1 23 20,0 0 11,0 0 10,0 0 2,0 0 12,0 0 38,0 0-30,10-13 39,-10 13 7,0 0-8,0 0-15,0 0-10,0 0-28,0 0-13,0 0-16,0 0-3,0 0-21,0 0-11,0 0-11,0 0-16,0 0-8,0 0-11,0 0 0,0 0 2,12 34-8,-12-34 7,18 130-13,-15-103-1,-2 2-3,0-1 4,0 0-2,2 0-4,0 2 6,-1-2-6,0 0 5,2-1-3,-2 0 0,1-1-1,-2 2-1,2-2 4,-2 0-6,2-5 4,-3-1-4,1 0 1,0-2 2,-1-5-2,0-1 2,1-3 1,1-1-2,-2-2 0,1-3-2,1 1 1,-2-1 0,1-2 1,1 2-1,-2-1-1,1-1 1,0 0-1,3-1 2,-4 2 2,1 0 4,-1-1 0,0-1 4,1 1 5,-1-1 2,0 1 5,0-1 3,0 0-2,2 0-2,-2 2 1,1-2-5,-1 1-5,0-1 0,1 1-6,-1-1-5,2 2 1,-1-2 0,0 0 0,2 1-1,-1-1 6,2 0 2,3 2 2,2-2 7,4 1-2,5-1 0,2-1-3,6-1 5,2-1-9,-1 2-3,1-3-2,-3 2-4,-4-2 1,-1 2 0,-3-1 0,-4 1-5,1 0 2,-1-1 2,0 1 1,0 1-3,-1-1 0,-2 1 0,0 0 1,-3-1 1,-1 1-1,-1-1 1,-4 2-2,2-1-2,-1 1 2,-2-1 0,0 1-3,0 0 2,-2 0-8,1-1-13,-1 1-24,1-2-19,-4 2-26,3 0-29,-2-3-31,1 1-40,-3 2-41,-2-2-49,-1 0-20,-2 1-18,-1-3 12,-2 1-51</inkml:trace>
  <inkml:trace contextRef="#ctx0" brushRef="#br0" timeOffset="19789.8463">9059 6166 987,'1'-5'20,"4"1"-12,-1 0 65,-4 2-37,3-2 19,-4 2 3,3-1 8,0 2 14,-2-1-14,0 1 21,5 1-64,-5 1 43,1-1-19,-1 2 8,1-2-6,1 0-7,-1 0 7,0 1 10,2-1 8,2 0 1,-3-1 10,4-1 2,2 1 7,1 0-4,1-2-14,5-1-9,-1 1-11,3-1-1,0-1-13,1 0-11,3 0-3,-3-1-8,2 0 4,2 2-8,-2-2-3,2-1-4,0 3 6,-1-1-6,-2 0-2,2 1 2,-2 0-4,-3 0 1,-1 1 4,-3 1-2,0-1-1,-2 2 0,0 0-12,-3-1-2,1-1-26,-4 3-14,1 0-22,-3-2-32,3 1-24,-3 1-29,1-1-15,-3 1-20,0 0 37,-2-1-53,1 1-9,-4 0-15</inkml:trace>
  <inkml:trace contextRef="#ctx0" brushRef="#br0" timeOffset="20121.6395">9110 5853 1062,'2'0'30,"1"0"-22,2 1 67,-6-1-29,6-4 1,-1 0 9,0 4 5,5-4 12,-1 2-24,-1-4 26,7 0-67,-4 0 33,4 0-3,1-1-8,2 0-4,1 1-11,0-1-11,-1 0 2,0 3-3,3-1-3,-3 0 2,-4 1-1,5 0 1,-3 1-4,-1 0 1,0 2 2,-1-2 2,-2 2-8,-2 1-21,-3-1-21,1 1-36,-3 0 10,-4-2-81,0 2-26</inkml:trace>
  <inkml:trace contextRef="#ctx0" brushRef="#br0" timeOffset="20581.3567">10190 5455 560,'-5'5'7,"-1"-3"2,0 3 3,-7-2 11,5-1-3,-1 0 12,1 1-3,3 1 23,-2-3 1,2 3 9,-1 0-24,2-1 39,-1 3-24,1-5-8,0 3 7,2-3 5,-1 3 4,1-4 6,1 2 50,-2-2-37,6 0 68,-2 0 7,0-2 19,2 2-13,-2-1-7,3 1-17,0-1-21,0-1-17,-1 4-35,1-4-15,-2 2-25,3-1-17,1 0-3,-1-1-2,7 0-8,2-1 2,5 0 2,3 0-5,5-2 7,3 1-2,1-1-9,1 1-20,-2-1-14,-4 3-17,-4-1-42,-5 1-29,-2 2-35,-8 0-35,0 0-38,-1 2 4,-3 3-21</inkml:trace>
  <inkml:trace contextRef="#ctx0" brushRef="#br0" timeOffset="20799.2208">10193 5832 1246,'-14'2'35,"10"5"26,-2-5 25,4-3 19,0 2 26,2 1 12,0-2 10,2-3 17,3 3-25,-2 1-17,4-2-23,-3 2-16,3-2-25,-1 1-11,2-1-10,-2 1-13,1-3-10,0 1 1,1-1-2,2 0-3,2 1 1,6 2-3,5-5-1,6 1-19,1 1-22,1-5-52,-1 5-44,-3-1-53,-5 2-44,-3-1-59,-7 1-44</inkml:trace>
  <inkml:trace contextRef="#ctx0" brushRef="#br0" timeOffset="21555.7563">11052 4974 1254,'1'-11'32,"-1"2"39,3-3 37,-7 7 36,-3-2 30,3 4 15,0 1 30,-3 2 12,1-1-24,3 1-30,-2 1-24,2-1-29,2 0-18,0 2-12,2 1-29,0-3-11,1 3-6,0-3-12,2 2-9,-3 0-10,1-2-6,0 3-1,1-2 9,-2 1 4,2 5 7,3 0 21,1 5 17,3 0 8,2 3 0,3 6 1,4-2 0,2 5-4,0 0-6,2-1-17,-1 1-16,3 2 0,1 2-3,-1-3-4,-2 2-8,2 1 4,1-4-4,-2 4 2,-5 1-5,3-6-6,-2 1-2,0-3 3,-3 0-1,1-3-5,-6-3-2,2-2-3,2-1 3,-4-5 1,-2 1 4,-4-5 3,0 2 6,0-3 17,-2-1 21,1-1 39,-2-1 21,-2 0 14,4-5 4,1 0 0,4-5-5,3-4-17,0-4-20,5-5-40,3-5-29,0-3-15,4-6-9,-2-3-6,1-4-3,-4-3-3,3 0-2,-4 0 3,0 2 7,-3 0-2,-1 5 4,-1 4-6,-4 4 4,-3 5 1,0 2 4,-1 7-1,-3 3-6,0 2-10,-3 5-23,0 1-39,0 4-31,-2 2-16,1 1-40,-2 1-35,-2-2-43,-3 0-45,3 2-60,1 1-31,-1 3-48,0-1-33,2 3 19,-3 3-37</inkml:trace>
  <inkml:trace contextRef="#ctx0" brushRef="#br0" timeOffset="21999.4808">12071 5380 1581,'-6'-6'-16,"6"0"39,-2-2 34,1 2 36,-3 3 21,4 1 25,-1 2 13,-2 2 26,2-1 25,-3 1-31,2-1-32,1 3-40,0-3-19,1 3-23,-1-2-15,1 0-25,0 1-15,0-2-3,1 2-5,-1 0 5,-1 1-4,-1 3 4,1 0-3,-1 4 1,-1 3 8,0 3-5,1 2 2,-1 1-1,-1 3 2,-1 1-5,3-2 1,0 3 1,-1-2 0,0-1 3,0-2-1,3 1-2,0 0 3,0-2 0,0-3 3,3 1 0,-2-3-5,3 0 2,-1-2 1,0-1-1,1-3-1,0-1 1,1-2 1,-1 0-3,1-2 2,-1-2 0,3 2 2,1-2 8,2-1 2,3 0 1,0 2-3,7-4 1,-2 1-3,7-2-6,0 1 2,1-4-7,0 3 0,-2 0-1,0-4-2,-1 2-19,-3 2-8,-4-1-35,-2-2-24,-6 0-39,0 5-52,-5-2-52,-2 2-42,-2-2-44,-1 0-20</inkml:trace>
  <inkml:trace contextRef="#ctx0" brushRef="#br0" timeOffset="22240.3342">12082 5615 1408,'-7'-4'-25,"7"1"25,2 0 14,-2 0 23,0 0 24,2 2 14,-1 0 5,1 2 8,3-1 35,-4-3-16,2 3-7,-2-1-19,3 1-24,-1 1-12,0-2-5,1 1-9,2-3-13,3 3-7,1-3-5,3 0-3,3 1 2,2-4-5,2 3-3,4-2-22,-1-1-27,0 3-25,-3-1-26,0 1-33,-1-2-19,-5 2-41,-3-2-7,-2 4-33</inkml:trace>
  <inkml:trace contextRef="#ctx0" brushRef="#br0" timeOffset="22445.2121">12062 5392 1661,'-8'-5'-14,"11"0"37,-3-2 21,0-2 39,1 3 16,2 2 24,1-1 16,3 0-1,1 1 15,5-3-35,1-1-22,5 1-36,3-3-15,8 0-23,3-2-16,2 2-3,1 1 2,-2-1-4,-2 3-5,-5 0-7,-4 4-38,-8-1-54,-6 3-60,-4 2-55,-4-2-5,-2 4-64,-3 0-56</inkml:trace>
  <inkml:trace contextRef="#ctx0" brushRef="#br0" timeOffset="22989.7614">11059 6309 1408,'-2'0'-28,"4"-2"39,4 2 13,-4 0 28,-4-3 27,2 3 29,-1 0 19,1 0 30,0 0 40,0 0-30,0 0 9,0 0-16,0 3-24,1-3-16,2 0-2,-2 0-9,3-3 10,1 3 3,1-3-21,4 0 2,-1-2 14,8 0-5,6-1-12,5-1-20,8-2-20,6 0-7,4-2-3,7-1-13,6 1-19,4-4-4,7 3-7,2-2-1,0-2-2,7 3-3,7-5 1,-2 1-5,2-1 4,0 0-4,-1 1 5,-4-3-3,0 3-1,-5 1-1,-6 0 3,-4 2 3,-4 3-4,-5 1 5,-10 2-6,-7 2 4,-8 3-5,-6-2-2,-10 3-13,-2 1-36,-9-1-14,-1 2-45,-3-2-31,1-1-38,-4 2-43,2 1-42,-5 1-58,-2-1-12,0 0 2,-9 3-21</inkml:trace>
  <inkml:trace contextRef="#ctx0" brushRef="#br0" timeOffset="23766.824">11755 6570 1272,'-7'-5'32,"7"1"41,0-3 33,9 0 36,-9 3 30,0-2 8,0 1 9,0 0 25,1-2-14,1 0-26,-2-1-17,5 1-28,-4-3-20,9 0 11,-2-1 0,4-2-22,6 1-13,4-5-17,3 3-15,4-3 4,2 1-14,3 0-12,0 1-11,-3 1 0,2 3-5,-7 3 0,-1 1-1,-6 1-16,-2 3 5,-1 3-6,-3 2 1,3 2-5,-3 4-3,2 1 4,0 5-1,0 0 0,-2 4 0,2 1-1,-5 4-1,-5-1-2,0 1 3,-5 1 0,-3 1-1,0-1 0,-5-2 4,2 0-2,-7-1 2,5-2 3,-4-3 6,-1 0-5,3-1 2,-3-2 2,3 0-5,0-2 1,0-3 0,3-1 1,-1-1-5,3-2 5,1 0 1,0-3 1,2 1 23,2-2 23,2 0 19,1-2 29,1 1 12,0 1 0,-2-4 8,5 3 10,-3-3-20,3 0-18,-1-2-22,0 0-31,3-4-11,3 3-5,2-3-7,1 3-11,0 2-2,1-2-2,0 4-3,1 3 0,-3 0 3,2 2-2,-1 3 1,0 0 0,1 3 1,-1 1-5,1 1 7,-2 3 4,-1 1-2,0 1 4,-2 2-5,-2 0-2,-1 1 4,-1 2 0,-3 1 1,-2-1-4,-2 1-2,-2 1 4,-3 1 2,-5 3 2,-4 0-4,-5 1-1,-4-1-7,-4-1 0,-4-2-8,-9-1-3,3 1-5,-3-2 1,-5-1-1,2 1 4,0-1 3,0 1 3,1 0 8,2-3 0,4-1 6,3-3-5,2-3 5,1-4-2,4-4-1,2-3 2,2-3-2,2-5 2,2-2-3,1-1 7,2-6-5,1 0 2,5 1 3,-1-2 3,3 0-1,0 1-2,4 6 5,1-2-6,2 4 3,2 1-2,-1 2 0,4 3-7,2 0 2,1 1 3,6-2-10,1 2 3,4-1 0,2 2 1,2 1 1,2 0 3,3 1 1,2 0-2,0 2 4,1-2 0,-1 3-2,0-2-2,-1 1-21,-1-3-38,-2 1-18,-5-1-37,-1 2-41,-6-2-48,0 0-44,-6 0-73,0 0-44,-4 0-30,0 0-28,-3 0-38</inkml:trace>
  <inkml:trace contextRef="#ctx0" brushRef="#br0" timeOffset="25362.0723">13385 5621 373,'0'0'46,"0"0"-3,0 0 3,0 0 20,0 0 21,0 0 22,0 0-26,0 0 32,0 0-46,0 0-6,0 0 12,0 0-1,0 0-19,0 0-9,0 0 42,0 0-33,0 0 41,0 0 8,0 0-3,0 0 4,0 0 8,0 0-11,0 0-8,0 0 2,0 0-1,0 0-1,0 0-6,0 0-10,0 0-1,0 0 1,0 0-2,0 0-10,6 18-10,-6-18-3,0 0 6,0 0 1,0 0 10,0 0 9,0 0 3,0 0-1,0 0-1,0 0 6,0 0-1,0 0 0,0 0-13,0 0-12,0 0-7,0 0-1,15 0-4,-15 0-5,0 0-18,0 0 1,0 0-6,46-14-6,225-55-7,-239 62-9,0 3-1,-4-2-2,-3 1 4,-3 2 2,-1 0-8,-4 3 7,-3-3 2,-3 3-5,-4 0-3,1 0-26,-3 0-25,-2 0-29,-1 0-26,-2 3-33,0-3-31,-2 0-12,1 0-39,-2 0-8,-1 0-13,-1 2-11,0 0-5,0 0 19,0 1 30,-2-1-28,-3 1 11,1 4-15</inkml:trace>
  <inkml:trace contextRef="#ctx0" brushRef="#br0" timeOffset="25816.155">13480 5985 1153,'-4'-2'9,"13"-6"34,-5 6 22,-1 0 25,-3 0 22,0 1 9,0 1 23,0 0 12,1 0 1,-1 0-5,4 0-19,-4 0-18,1 0-16,1 1 0,-2-1-20,1 2-5,-1-2-9,1 1-24,-1-1 0,1 1-4,-1 1-4,3-2-10,-3 0 0,4 0-5,-4 0-6,1 3-1,-1-3-3,1 0 0,1 0 12,-2 1 10,1-2 4,2 1 6,2-3 13,2 3 5,4-2 6,1 1-1,4-2-14,2 0-4,4 1-7,3-3-8,3 0-10,-3 1-6,2 0-7,0-2 0,0 0-1,-1 1-4,-3 0 0,-1 1 2,-3 1 0,0 0 0,-3 1-3,-2-1-1,-3 2 3,-1-1-4,0 1-3,-5 1 4,0 1-3,0-1 1,-3 0 3,2-1-1,-3 1-5,1 0 7,-1 1 2,-1-1-6,0 0 2,0 0-30,0 0-16,-1 0-27,-1 0-11,0-1-33,-1 1-31,-1-2-40,0 2-56,-3 0-34,-3 0-18,0-3 5,-3 2-36</inkml:trace>
  <inkml:trace contextRef="#ctx0" brushRef="#br0" timeOffset="30135.438">14897 5771 679,'-11'-1'10,"4"2"14,-4-1 11,6-3 16,-3 2 5,4-1 17,0 2-30,-2-1 46,-2 2-40,-1 4-9,-2-2-7,0 2-1,0-2 7,-2 5-18,1-5 37,4 4-42,-2-4 35,5-2 9,-2 2 14,5-4-6,0 4 7,1-6 24,2 4 16,1-5 14,-1 5 20,2-1 14,0 0 0,-1 3-4,-1-3-8,2 4-10,-2-4-11,1 1 4,0-1-8,-1-2-22,3 2 4,-3-4 20,3 4-1,-4-3 4,4 2 1,-2-1-11,1 2-9,0 0-9,1-2-22,4 4-20,0-5-7,4 3-7,2-2-12,3 0-3,4-1-6,8-2 6,3 0 4,5 0-5,6-2-2,7 0-7,5 0-3,7-2-4,5-2 0,5-1-4,3 3-1,4-4 0,-4 2-4,9 1 2,0-2 1,8 2-6,2 0-2,7 0 1,2 0-2,4 1-3,8-1 6,3 0-2,1 1-2,-1 0 7,-2 0 1,-2-2-1,2 2-4,2 1 1,-3-2-2,3 3-2,0-2-1,0 0-4,1 1 0,0 1 3,0 0-1,-9 1-1,-3 1-2,-13 1 4,-6 2 3,-13 1 0,-13 1-6,-15 0 0,-8 0 3,-9 0 0,-8 1 3,-3-1-3,-5 2-6,-4-2 2,3 0 1,1 0-12,0 2-7,-8-2-8,4 0-1,-3-2-4,0 2-7,-6-3-21,2 3-17,-1-4-6,-2 3-31,0-3-25,-2 3-42,2-1-37,-3 1-32,0-1-32,-2 0-48,-2 2-36,-3-1-17,-2-2-1</inkml:trace>
  <inkml:trace contextRef="#ctx0" brushRef="#br0" timeOffset="30858.9913">15155 4556 946,'-10'-9'43,"3"4"-14,-3-3 29,7 5 17,-5-7 38,4 4 19,2 0 39,0 1 17,2 1-10,-1 1 36,1 2-10,0-2-8,1 2-30,1 5-5,-2-4-23,1 0-8,2 1-34,-1-1-21,1 2-17,1-2-9,-2 1-8,0-1-16,0 2-15,0-2-8,-1 1 0,-1 2 1,1 0 9,4 1 1,-1 4 7,3 2 6,2 0 2,3 4 4,2 3 0,0 1 1,5 0-7,-2 5-1,2 5-2,5 1 2,0 5 5,0 0 11,2 2 3,1 4 2,1 1-1,0-3 1,1-6-5,-3-1-2,0-2-6,-2-5-15,0-2-1,-3-7-2,-3-1 4,-1-4 12,-6-2 15,-2-2 7,-1-4 14,-2 0 21,-1-2 47,-4-2 12,2 0 6,2-4-9,1-2-12,4-5-12,0-7-22,1-8-20,0-5-50,5-11-15,-1-7-8,6-2-7,1-3-6,-3-3-3,3-1 3,5 2 1,1 1-3,-1 7 1,0 5-6,-7 1 3,-2 9-1,-2 7 1,-2 4-14,-6 7-4,-3 6-22,-3 5-16,-2 3-17,-2 2-19,2 0-18,-2-1-25,2 4-33,-3-4-37,2 2-25,-2 2-30,1-1-32,-2 2-36,-2 1-30,-1 6-6,1-2 18,0 5 62,2 0-25,-3 5 25,-3 2 5</inkml:trace>
  <inkml:trace contextRef="#ctx0" brushRef="#br0" timeOffset="31221.7677">16050 5015 1416,'-3'-7'-24,"7"3"34,-6-2 24,3 0 37,-2 5 30,2-4 26,0 4 34,1 1 10,-2 0 54,0 1-20,3 1-16,-3-2-24,0 3-22,2-2-25,-2 1-28,0-1-12,2 0-31,0 2-16,-2 0-8,0-2-11,1 2-9,-1 1-2,0 3-2,-1 1 0,1 2 1,-2 4 6,4 0 1,-2 6-4,1-1 5,-1 3-3,0-1 2,0 2 1,3-1 0,-2 1-6,0-1 6,1 0-1,-2-1-2,2-2-1,1 1 1,-1-2-1,1-1-1,0-3 3,1 0-3,-3-2-1,0-3-24,2 0-20,-2-2-39,-1-3-44,1-1-40,-3 1-49,-2-4-47,-1 1-33,5 1-22,-3-5 14,0 3-16</inkml:trace>
  <inkml:trace contextRef="#ctx0" brushRef="#br0" timeOffset="31821.4017">16058 5006 799,'-15'-8'34,"10"1"28,4-3-18,-4 3 6,-4-2 19,5 1 17,0 2 10,2 0 24,1 1-12,1 2-4,0-1 44,3-1 5,-1 2-15,1-1 3,5 1-6,-3-1-20,2-1-19,0 1-24,2-2-28,1-1-12,0 0 1,2 0-21,2-1-7,-1-1-3,4 1-5,-1 1 5,2-1-4,-1 2 0,0 0-3,1 4-3,1-1 1,-2 5 2,2 1 4,-3 6-3,2-1 2,-2 5 2,0 1-8,-2 0 1,-3 6 2,-1 0-15,-1-2-8,-5 3-6,-2 0 3,-4-2 0,-2 3 6,-5-2 5,0-1 0,-2-2 10,0 0 7,-3-2 6,2-2-1,4-1-1,-2-3-3,4-3 1,0 1-3,3-3 6,1-1-2,1-3-2,-1 1 1,2 1 15,2-2 28,-1 0 13,-1 0 23,1 1 12,-1-1 3,3 0 16,-2-1 12,5 1 0,-5 0-11,3-3-8,-1 3-20,2-2-11,0 2-3,0-3-15,-1 3-13,4-1-17,0 1-11,2-1-8,2 1-4,2 1-2,1 0-6,1 2 7,3 0-2,-1 4 1,3 0 2,-5 1-3,2 3 3,-1 1-3,0 2 6,-4-1-5,0 1 6,-1 1-1,-2-2-7,-2 1 8,-2 0 1,-3-1 1,-2-1-1,1 2-1,-4-3 0,-2 0 3,-2 0 4,-2-1-5,-6 1 1,-1-1 2,-5 1-1,-3-1 3,-3 0-3,-2 0 0,-2-1-5,-2 0 3,2 0-4,-1-1-4,1-1 1,3-2 0,2-1 1,2 0 0,5-2 1,1-2 0,4 0 1,3 0-4,1-2-14,2 1-29,-1-3-35,3 0-29,-3 0-23,2-3-45,-3 0-29,2 1-39,-3-3-36,2 2-36,3-3 9,-1 1-57</inkml:trace>
  <inkml:trace contextRef="#ctx0" brushRef="#br0" timeOffset="32297.1037">16744 4856 687,'-9'-3'12,"-1"0"16,2 0 20,1 2 5,-4 0 20,1 2-43,4-2 53,-3 1-37,0 0 34,3 1-39,2-1-24,-1 1 17,0-1-6,1 2 49,2-2-37,-2 1 51,4-1-30,0 0 37,0 3 15,3-3 5,-2 0 0,1 0-1,-1 0 10,1 3-2,-1-3-5,3 0-3,-3 0-8,0 1-16,3-1-12,-1 0-3,1 0-20,-1-1-7,4-2-3,1 0-7,3 0-2,4-1-9,4-1 4,2-4-6,7 1-3,3 2-7,2-4-3,2 2-8,2 1 2,-1-2-5,-2 2-4,-1 0 6,-2 3-5,-2 0 0,-3 0 2,-5 0-1,0-1-4,-6 4 4,-4-1 1,-2 1-2,-2 1 3,-4-3 1,-1 2-5,-3 1 5,1 0-3,0-2-11,-1 1-21,0 0-11,-4 1-32,4-2-27,-2 2-41,0-1-37,-1 2-50,-4-1-32,0 0-23,-2 2-4,-2 0-21</inkml:trace>
  <inkml:trace contextRef="#ctx0" brushRef="#br0" timeOffset="32821.7809">17628 4409 1272,'-3'-6'-8,"7"2"29,2-3 12,-2 0 28,-6 0 19,2 0 15,-3 4 19,0-1 23,0 0 14,0 1-21,0 0-11,-1 1-26,0 0-23,-2 2-15,0 0-18,-1 2-26,0-2-8,-3 5-7,0-1 0,-1 3-3,-4 2 2,2 2 0,-2 1 1,-1 2 2,-1 3 2,1 1-7,-2 3 6,3-2 2,-1 5-1,3 1 5,0-4-1,1 2 3,3-1-7,-3 2 14,3 1-7,4 0 1,-1-1 2,1 3 0,3-4 1,2 5-1,1-4 11,3 0-8,1-2 3,3-1 1,4 0 1,1-5-3,1 0 1,6-3 0,-3 0-6,2-4 3,3-1-1,-3-1 0,0-3 4,2-1 6,-5-3 14,1 0 7,-2-6 2,2 1 3,3-5-3,0-1-4,0-1 0,4-6-6,-3 0-13,2-5-11,-1-2 1,-3 0-5,-4-2-1,2-4 3,-8 4-3,-1 1-5,-2 2-1,-4 1-1,0-1 0,-4 5 5,0 0 0,-4 7-4,-2-5 1,2 1 1,-6 2-3,0 3 4,0 1-3,-3 2 0,-2-2-7,0 3-4,-2 0-22,-1-2-13,0 3-17,-4-2-25,1 2-13,0-2-32,2 4-21,-1 0-21,0 2-6,7 1-17,1 1-12,6-3 44,2 3-33,6 1 6,0-1 2,4 3-3</inkml:trace>
  <inkml:trace contextRef="#ctx0" brushRef="#br0" timeOffset="33436.404">18025 4445 856,'5'-8'32,"3"7"41,-9-5-23,10 6 31,-8-3 4,2 0 10,1 1 13,-2 0 9,0 2-27,0 0-37,-2 0 26,2 0-28,0 0-6,-2 0-8,1 0-16,1 2-10,-2-2-6,0 1-2,1 2-6,-1 0-2,1-1 1,-1 1-5,2 0 3,2 2 2,-3 1 1,3 0 1,-1 1 5,0 0-3,0 0 0,0 1 0,0-2 2,-1 1 0,-1 0 0,0-1-1,1 1-5,-2-2 7,2 2 2,-2-1 4,0-2 1,0-1 8,0-2 3,0-1 11,0 0 18,-2-1 13,2 1 1,0 0 9,0 0 26,-2 0-2,2-3 5,-1 3-11,-2-4-5,2 2-21,-3-2 7,2 0-2,-3-3-23,2 2-2,-1-3-8,1 1 2,-1 2-4,4-1 8,-1 0-9,1 1-3,0 0-3,0 1-12,1 1 6,-1 1-5,2 0-4,0 1-10,-2 1 4,2 0-7,0 0-8,0 0 4,0 0-5,1 1 4,2 1-4,1-2 4,4 2-4,-4 2-1,1-1 4,2-1-2,-1 3 5,-2-1-6,2 1 0,-4 1-10,0-1-4,-3 1-6,3 0-5,-4 1 2,0-2-3,-3 1 2,2-2 5,-2 3 8,-1-3 9,2 2 9,-1-2 3,0-1 4,0 1-1,2 0 1,-2-4 2,2 3 3,-1-3-1,0-3 2,0 3 0,0-4 4,-1 0 3,-1-1-3,0-1-1,-1 0 4,0-1-4,2-3-3,-2 2-2,2-1-3,2 1-4,-1-1 3,0 3-4,4 0-5,-2 2-15,0-1-26,0 0-37,-2 2-45,1 0-50,-2 3-61,0 0-40,-1-4-26,0 4-56</inkml:trace>
  <inkml:trace contextRef="#ctx0" brushRef="#br0" timeOffset="34263.8196">18428 4320 568,'-6'-3'16,"0"2"10,2-2 2,-1 3 9,1-4 6,0 4 7,3-2 15,-5 2 3,4 0-14,1 1-42,-3 0 53,3 1-53,-4 0 50,1 1-55,1-2 39,0 2-35,2 0-6,-2-1 38,3 1-41,0-1 61,0 1-45,3-3 69,-3 1-38,1-1 56,-1-1 29,2 1 14,-1-3-6,-1 3 12,3-2-2,-1 2-17,0 0-12,0 0-12,2 2-19,-1-2-18,1 0-4,5 0-25,-1 0-10,2-3-2,4 0-4,5-1-10,3 1-7,1-1 1,5-1-7,-2-2 1,-1 2-4,1 0 0,1-1-4,-3 3-1,0-4-1,0 4-1,-7-2 3,3 4-3,-2-2 3,-4 0 2,-6 1 0,1 1-1,-3 1 3,-1-1-3,-2 1 1,-2 0 3,1 0 1,-2 0 5,0 1 9,0-1 18,0 0 17,0 0 16,0 0 12,0 0 5,0-1 2,0 1 2,0-3 8,0 3-1,3 0-10,-2 0-13,-2-3-10,2 3-8,-2 0-3,1 3-10,-3-3-16,3 0-11,-3 2-4,2 0-1,1 5 20,-4 1 13,4 4 2,-2 3 2,2 3 4,-2-1-3,0 8 2,-2-2 8,0 4-16,-4 1-9,2 3 0,-4 1 7,5 0 1,-4 2 2,1 1 23,-1 6-11,3 0 5,-1 2-2,-1 0-2,3 0-5,-3 5-1,2-3-5,1 0-25,-1-4-5,2-3-5,-1-6-2,0-1-4,2-2 5,2-5-7,-2-2-4,3-4 0,0-2 7,-2-6-7,4-1 3,-1-1 4,-1-3-8,2-3 4,-2 1-2,1-3-5,-1 0-24,2 0-37,-1-3-26,-1 1-17,4-1-43,-4-2-47,2 0-50,-2 1-63,4-3-51,-8-1-62,-1 2-60,3-4-42</inkml:trace>
  <inkml:trace contextRef="#ctx0" brushRef="#br0" timeOffset="34655.8288">18493 4713 727,'-6'-3'17,"-1"-2"15,1 0 22,-2 1-18,3-1 55,0 3-31,-1-1 4,4 1 22,-1 1-6,2 1-12,1 0-5,0 1 34,0-1-36,0 2 48,2 0 27,-2-1-13,3 1-4,0-2 8,4 0-1,-3 0-11,3 0-15,3 0-16,5-2-29,2 1-10,6-4-8,1 1-11,7 0-15,2 0-6,6-1 1,1 1-6,0 1 0,1 1-35,-4-2-31,0 3-44,-9 1-54,-9 0-70,-3-3-59</inkml:trace>
  <inkml:trace contextRef="#ctx0" brushRef="#br0" timeOffset="35670.5576">17127 5924 576,'0'0'39,"-70"65"2,70-65 30,0 0-24,0 0 75,0 0-31,0 0 25,0 0 1,0 0 13,-14 11 20,14-11 6,0 0 64,0 0-52,0 0 61,0 0-11,0 0-9,0 0-21,0 0-27,0 0-26,0 0-26,0 0-10,0 0-23,0 0-7,52-72-3,-38 62-4,3-2-5,-2 2-2,-1 0-14,0 2-5,2 1-4,-2 2 0,-1-4 7,2 5-4,-6-2-2,5 2-5,-3 1-1,3 0-5,-5 2-7,3 2-7,-1 2-8,0-1-3,3 6 3,2-1-3,3 0-2,-3 0-5,3 3 2,-4-2 4,1 6-10,-3-1 0,0-1-1,-4 4 3,-4 3-1,-2 0-2,1 2 0,-4-3-3,-4-1 9,1 3 2,-2-2 5,-1-1 0,-4-2 2,3 2 4,-3-4 1,1 2 2,-1-2 0,2-4 2,2 0-7,0-1-2,1-2 1,1-4 2,3 2 0,0-2 0,1-1 5,0-1-3,0 0 2,1 0 13,3 0 3,-2 0 3,0-1 5,1-1 11,-1 1 5,2 1 10,0-3 2,-3 3-13,3-2-7,-1-1-2,4 0-5,0-1-13,2 2-12,3-2-9,2-1 1,-2 2 0,1-1 1,1 2-5,0 0 1,0-1 1,-3 2 0,1 1-2,-1 1-4,3 2 3,2 1-1,3 2 3,-1 2-5,2 0 0,2 3 1,-2 1 2,-2 2 3,-2 2-1,-1 0 0,-4 1 1,-1 1 5,-5 1 0,-1 1 0,0 0 2,-4 2 2,-1-4-2,-5 3 3,1-1 2,-6 1-1,-3-2-1,-1 2 5,-2-1-2,-3-1-3,-3 2 0,1-3-1,-4-1-6,0 0-1,-2 0-8,1-3-2,1 0-4,-3-3-2,0 2 3,1-3-2,0-2 5,-2 1 4,0-3 5,1-1 4,0-1 0,8-1 4,-4-2-2,3-1-1,2-1 2,2-2-5,2 0-2,2-1 1,-1 1 1,1-1-5,2 0 3,1 1 3,3-3-4,0 1 2,3 1 2,2-1-5,-1-2 2,2 2 4,2-1-2,2-1 0,2 0 4,1 0-5,3 1-2,0-1 7,6 2-5,0-1 1,2 1 1,-2 1-7,4 1-1,2 0 9,3 0-5,-1 2-3,3 1 3,0 0-4,2 1 1,-1 0 6,-2 2-7,-2-1-10,-5 1-11,-3-1-44,-5 0-41,1 0-46,-5 0-77,-4-1-71,-5 2-86,1-3-84</inkml:trace>
  <inkml:trace contextRef="#ctx0" brushRef="#br0" timeOffset="74647.4759">8687 8475 913,'0'0'34,"0"0"11,0 0 10,0 0-34,0 0 51,0 0-40,0 0-15,0 0 20,0 0-58,0 0 38,0 0-52,0 0 73,0 0-5,0 0 8,0 0 11,0 0 18,0 0 15,3 24 9,-3-24 9,0 0 14,0 0 0,0 0 15,0 0-1,0 0-14,0 0-10,24 21 3,-24-21 2,0 0-19,0 0-7,0 0-22,0 0-9,0 0-5,0 0 5,18 14-11,-18-14-12,0 0-5,0 0 2,0 0 2,0 0-3,0 0 3,0 0-8,18 21-3,-18-21 0,0 0-4,0 0 19,0 0-6,0 0 8,0 0-2,17 20 8,-17-20-2,0 0 4,0 0 4,0 0-4,0 0 0,0 0 1,0 0 0,21 14-2,-21-14 3,0 0-3,0 0-3,0 0 4,0 0 0,0 0-4,0 0 10,25 18 1,-25-18-6,0 0 5,0 0 0,0 0-7,0 0-8,0 0-9,49 62-8,-48-55-1,4 1 5,-2 0-4,-2 0 0,2-1 6,-3 1-1,4-1 2,-4-1 2,1 1-3,-1-3-8,0 0 1,2-1 1,-2 1-9,0-3 8,1 1 21,0 1-2,2-2 2,-2 2 5,1-2 4,-2 2 1,1 0 6,-1 0 4,1 1-25,-1-1 4,0 0 5,0 0 2,1-1 3,-1 3 6,3-3 3,-3 3-6,1-1 9,0 1-14,-1 0-2,4 2-9,-4 0-7,0 0-7,0-2-32,0 3 20,0-2-28,0 3 30,-4-2-31,4 0 37,-1 1-31,1 0 30,0 1-12,-4 0 12,4 0-13,-1 1 15,1-1-13,-1 2 18,1 2-17,0-2 18,0 2-9,2-1 9,-2 2-16,4 0 15,-3 0-10,3-1 0,-2 1-3,2 0-43,-2-1 43,3 0-45,-2-1 53,0 0-51,0-1 49,-2 1-53,2 0 50,0-2-5,-2-1 1,1 0-4,-1-1 0,-1-2-3,3 1 1,-3-2 2,1 0 0,-1-1 1,1 0-9,-1 0 4,2-1 3,-2 0-4,1 0 1,1-1-4,-2-1-2,0 1 2,2 1 5,-1-1-2,0-1-2,-2 2 7,2-1-2,1 1-3,-2-1 0,1 2 2,-1-1 1,0-2-3,1 2 3,-1 0-3,0 1-3,2-3 9,-2 4-1,0-4-1,0 3-4,0 1 6,4-1-6,-4 0-2,0-1 2,2-2-1,-1 2-4,-1 0 5,2-2 5,-2 2-8,1-2 6,-1-2-2,0 2 1,1-1-4,-1-1 6,2-1-1,-2 2-5,2-1 6,-2 1-4,0 0 0,0-1 3,0 1 0,0 0-1,0 0-6,0 0 3,0-2 2,-2 1 1,2 0-23,-2-5 3,1 3-61,0-2-8,-2-1-55,1-3-40,2 0-64,0-5-64,0 2-46,2 0-90,-4-1-27,4-1-84,2-2 7</inkml:trace>
  <inkml:trace contextRef="#ctx0" brushRef="#br0" timeOffset="76011.4041">8863 7978 727,'9'2'25,"-7"-1"19,-1-1 19,-2 2-25,2-4 42,-1 4-31,0-4 51,4 4-49,-4-2 30,0 0-71,0 5-17,-4-5 29,4 3-44,-1-3 29,1 3-52,0-2 51,-2 3-58,2-1 53,0-1-4,0 3-2,2 1 3,-2 0 5,0 2 1,0-1 8,1 1 3,-1 0 8,0 3 3,0-4 0,0 4-2,0-4 1,4 0 2,-4 0-7,0-1 2,-4 1-8,4-2 2,-1-1 15,-1-2 13,-2 1 2,4-2 3,-4 2 9,3-3 7,0 0 1,1-1 16,0 1-5,0-2-3,2 2 1,-2-1 19,4-1 2,-4 2 8,3-1 25,-3 2-11,1-2-12,1 1-12,-2-2-3,0 2-25,0-4-10,-2 0-18,2-1-25,0 0-6,0 0 4,0-1 0,2-1 0,-1 0 5,-1 2-5,4-1-3,-3 0-2,2 2-2,2-2 1,-1 2 2,1 1-7,0-1 0,1 0 0,-1 1 0,0 0 1,1 2-4,1-2 0,-3 3-4,3 0 3,-1 0-1,1 3 1,0-2 2,1 2-3,-3 1 6,2 2-2,1-2 6,-2 3-1,0 0-2,0 0-1,-1 0 2,2 2 1,-3-3-2,-2 0 1,1 1-7,-2-1 7,1-1-1,-2 0 0,0 0 1,0 0-4,-2-1 4,1-2-2,0 0 8,-2 1-7,2-2 1,-2 1 2,-3-2-1,6 1 5,-3-1-1,0-1 1,-1-1-9,1 1 2,-1-2 1,0 1-1,0-3 0,-3 4 0,3-5-2,2 4 1,-3-2 7,1 3 1,1-3 0,2 1 3,-1 1-1,-1-1 0,-1-1-2,2 0 2,2 0 0,-1 1-6,1-1 1,0 0-2,0-2 0,0 3 2,3-2 1,-3-1-6,4 3-3,-1-1 2,0 0 1,0 1-3,-1 0 0,1 3-5,1-1 3,-2 1 0,1 1 4,0-1-2,3 2-2,-2-1 3,0 3 0,2-1 2,-2 1-2,0-1 2,4 3-1,-4-2 2,0 3-2,-1-1 3,0-1 0,-1 0-1,-1-1 3,0 1-5,-1-1 2,0-1 0,0 0 2,-1-2-6,1 2-1,-1-1 2,-1-2-2,2 0 7,-1 0-1,1 0-1,0 0 2,-2 0 1,0-2 1,1-1-1,-3 1-5,1-1 1,-4 1 2,4-2 1,-1 0 3,0 0 13,-1 1 5,1-2 0,3 2 9,-2 0-8,-3 0 2,6 0-2,-2 0-5,1 2-9,1-2-6,0 2-2,0-1-4,0 2 4,0 0-4,-1-1 1,2 1-1,-1 0-2,0 0 4,0 0 1,0 1-2,0-1-3,0 0 3,0 0-4,-1 0 2,1 3 1,0 0-4,0-1-1,0 3 5,0-2 2,0 3-3,-2-1 2,2 1 0,-1-1-2,0 0 4,-1 0-1,0-1-3,2 0 1,-1-2 0,1 1-1,-2 0 1,2-2 4,0-1-4,0 0 2,0 0 0,0 0-1,0 0 2,-2 0-2,0 0 3,1-1-3,-2-2 3,2 0-2,-1 1-1,-2-2 1,2 0 0,1-1 0,1 1-2,-1 0 2,1 2-4,0-2-35,-2 2-40,2 2-45,-2 0-57,-3 2-61,-2 3-76,3 0-56,-6 3-33</inkml:trace>
  <inkml:trace contextRef="#ctx0" brushRef="#br0" timeOffset="77234.6507">9425 9512 458,'-1'-4'14,"0"-3"15,-2 1 5,-1 0 11,3-2 14,1 3 6,-3-2 12,1 1 12,2 3-47,0-1 35,2 2-26,-2 0 31,0 2-49,0-2 1,0 4 2,2-4-8,-2 4 41,0-5-47,0 4 35,0-1-29,1-2 54,-1 2 10,1-3 2,-1 3 17,3-2 2,-2 2-1,-1-4 11,1 1-8,-1 2-9,0 0-13,0-1 11,-1-1-8,1 2-8,-1-2 5,1 3-8,-3-3-4,3 3 4,-1-1 0,1-1-17,0 2-5,0 0 1,0 0-4,0-1-13,0 2-4,0-1-11,0 0-3,1 2-12,-1-1-9,0 1-5,0-1-1,0 2 1,-1 0 2,0 1 2,-1 3 2,-1-1 2,-1 3 5,0 0 5,-2 5 2,2-1 6,-2 3 5,0 1 1,2-3 2,-1 2 1,0 1 1,2 4-5,-3 1-4,4 5-2,-2-2-5,0 3-6,0 4-4,2 3 1,-1-2-7,0-1 1,2 1-1,-2-4-3,0 0-5,2-3 4,1-2-2,0-1-2,0-3 1,0-1 4,1-5 3,-1-1-10,4-2 4,-1 2 4,-2-5-5,4 2 1,-3-4-1,2 0 0,0 0-1,1-2 5,0 1-2,-2-1-4,1-3 6,-4 2 1,6-3 0,-3 2-1,-2-1-4,1 0 3,-2-1 1,1 0 3,-1 0-1,2 0-4,-4 0 5,2 0-3,0 0 5,0 0-1,0 0-1,0 0-4,-1 0 2,2 2 2,-1-2-1,2 1-2,1 0 2,-3 0-2,2 2 0,1-1 6,0 1-8,-1 0-2,0-1 1,1 1 0,-1-1 1,2 0 2,-3 0-1,2-1 1,2 1 10,0-1 12,0 1-1,1-2 7,3 0-1,2 0 0,1-3-2,3 1-8,0 1-1,3-1-8,1-2-2,1 1-8,1-1 0,-2 2-2,3-2 4,-3 0 0,1 0-5,1 2 2,-4-3-2,-1 4 1,-2-1-1,-1 1-1,-3 0-2,2-1 2,-5 1 7,-2-1-5,0 2-3,3-1 0,-4 0 4,-1-1-38,-3 2-18,1-3-30,-1 2-28,0-2-40,-3 2-31,1-1-39,-1 0-58,-1-1-10,-1 3-38,0-3-13,-2-3 14,1 1-7,-3-1-12</inkml:trace>
  <inkml:trace contextRef="#ctx0" brushRef="#br0" timeOffset="77637.2844">9387 9779 767,'-2'-2'17,"4"-3"6,-2 2 29,6-1-6,-5 2 0,0-3 8,1 4 14,-2-2 17,0 0-18,0 2-2,0-1-27,-2 2 8,1 0 0,-2 0-3,-1 0-17,3 0-15,0 0 7,-4-1 2,4 1 3,-1-1 6,2 1 9,-1 0 6,2 0 13,-1 0 6,2-2 7,-1 2 5,4 0 5,-5-1-6,5 1-4,-1-3-12,2 0-14,3-1-6,2 0-12,0-1-12,3 0-8,1-2-4,3 3-2,0-3-3,0 0 9,-1 1-4,2 1-4,-1 0 2,-1-2-1,-1 4 4,-1-1-3,-1 1 1,-2 0-4,-3 2 5,2 0-3,-5-1 5,-1 2-7,-2-1-19,-3 1-32,0 1-27,-1-1-35,-3 2-44,0-2 28,0 1-87,-2 0-4,-3 4-34</inkml:trace>
  <inkml:trace contextRef="#ctx0" brushRef="#br0" timeOffset="77929.5273">9370 9472 824,'-7'-6'24,"8"-2"35,2 2-22,0-3 57,-2 4-30,1-2 10,1 2 6,0 3 12,0-3-15,1 4-21,1-2 26,1 2-51,-1 1 45,3-3 0,1 0 2,-1-1 2,1 4-2,1-3-5,-1 2 0,1-2-8,0 3-14,1-3-3,2 2-9,1-2-11,0 0-7,3 2-9,-1-3-1,1 2 1,3-1-1,-4 0-8,2 1 4,-1-1-5,2 2 1,-3-2 4,2 2 1,-3 1-2,-3 0 1,-2 0 3,1 1-2,-6-1-2,-1 2-18,-1-2-38,-3 2-36,-4 1-39,1 1-38,-2 0-36,-2-2-6,1 3-57</inkml:trace>
  <inkml:trace contextRef="#ctx0" brushRef="#br0" timeOffset="78490.0771">10530 8964 419,'-6'4'20,"-6"-1"10,7 0-1,-7 1 16,4-4 13,1 4 17,-2-2 7,5 0 18,-3 1-53,4 0 48,-4 0-26,1 1-12,-1 0-15,1-1-4,-1 1 13,-2-1-13,1 0 38,0 0-32,0-3 43,2 2 15,-2-2 16,4 3 16,0-3-15,0 1 3,0-1 10,2 0-11,0 1-13,2 0-13,-2 1 1,0-2-17,2 1-2,-4-1-7,8 1-15,-4-1-12,1 0-8,0 0-4,3 0-15,-2 0-9,6-1-5,-2 0 0,4-2-1,2 1 1,5-3 2,0 1 2,3-1-6,6 0 3,0-2 1,4 1-1,0-2 0,1 2 1,2-2-3,-2 2 1,1-1-2,-2 1-8,-2 2-32,-4 0-12,-1 1-33,-2 2-41,-6 1-31,-4 2-45,-4 1-31,-3 2-29,-6-1 24,-3 4-44,-4 3-10</inkml:trace>
  <inkml:trace contextRef="#ctx0" brushRef="#br0" timeOffset="78734.7547">10412 9297 872,'-4'8'25,"-4"-6"35,11 6-21,-5-5 9,2 0 24,2-2 4,-1 1 24,0-2 18,2 0-7,1 0-19,2 0 27,0 0 8,4-5-14,3 5 0,0-2-22,5 0-17,1 0-15,3 0-17,-1 1-8,0-2-16,3 3-13,1 0-2,1-2-1,-2 1 1,3 0-4,-2 1-1,3 0 6,0 0-4,-4 0 2,1 0-1,-5 1 2,1 0-4,-6-1-11,-5 0-33,0 2-51,-6-2-54,0 0-43,-4 0-36,-5 0-72</inkml:trace>
  <inkml:trace contextRef="#ctx0" brushRef="#br0" timeOffset="81497.0447">11979 8165 930,'8'-7'18,"-5"0"13,2 2-22,2-5 55,-3 6-31,0-2 5,1 2 10,-1-1 16,1-1-10,-1 3 2,-1-1 38,1 2-46,-3-1 41,0 1-4,1 0-6,-2 0-18,2 4-7,-2-4-11,0 4-16,0-2-16,0 0-9,0 2 5,0-1-6,0 0 5,1 2 16,-1-1 12,0 2 15,-1 0 12,-1 1 5,-1 2 13,0-1 25,-2 2-2,0 0-12,-3 0-1,0 0-9,0 1 5,-5 1-1,3 0-14,-2-2-25,0 6 4,-5-1 7,2 1-6,-2 0 7,-1 4 2,-3 2 10,0 2 1,-5 5 9,2 3 4,-3 5-3,0 4-2,-2 5 0,0 1-7,2 7-12,-3-2-6,6 4-4,-1-4-12,4 1-8,2-3-4,7-1-11,2-1-8,2 0 1,8-2-3,5-1 1,3-1 9,7 2 0,5-3-1,2-1 1,7-2 4,3-1-1,4 1 3,-2-2-2,8-3-4,-3-1-1,0 1-2,3-6 3,-5-3-2,0-1-2,-2-1 0,-3-2-5,-2-2 4,-3-1-1,-2-3 2,-6 2-4,2-1-3,-4-2 2,0-2 1,-1 0 3,-3-2-5,1-2 2,-1-1 1,1-1 0,-3-2 2,1 1-3,2-1-2,-2 0 2,-2 0-4,1 1 3,-1-4-1,-1 1-4,-1 2 0,0 0 2,-4 0-1,0-2-1,1 0 3,-4 1-2,2-1-2,-3-1 5,1 0-1,-2 0-1,1 0-2,-3 0-22,1-1-16,-2-1-38,2 0-37,-2-1-44,-2 2-47,-1-2-59,-4 1-64,1 2-35,-1 0-52,-4-1 5,2 4-30</inkml:trace>
  <inkml:trace contextRef="#ctx0" brushRef="#br0" timeOffset="82586.3766">12873 10149 799,'0'2'36,"0"-1"20,4-1-15,-2 1 72,-4 1-47,5-1 15,0 0 7,0 1 7,-1 0-17,2-1-9,-4 1 39,4-2-48,-2 0 70,3-2 12,-1 2 11,-4 0 10,4 0 9,-4 0 15,0-1-5,0 0-19,-2-2-12,2-2-5,-3-1-11,3-5 7,0 0-16,-3-7-27,3-2-12,-6-6-5,3-3-8,-2-5-21,0-5-9,0-3-23,-7-6-13,4-1 1,-5-2-4,-1 2 0,-2 1-7,-6 1 2,0 1 2,-3 1-5,1 6 3,-2-1-3,2 3 4,-2-1-5,3 0 5,5 2-2,-3-1-2,6 1 2,2-2-4,4 1 5,1-1-9,5-3 6,0-2-3,5 1 3,-1-4 2,4 2 1,-1 1-3,1-3-2,1 2-1,1 0 2,2 2-1,-1 4-4,-1 2 0,1 2 1,-1 4 3,0 5-4,-2 1 7,-1 7-5,0 2 2,-3 3-2,1 1 1,-1 4-3,0 0-2,-1 5 4,2 0-10,-2 2 4,2 0-1,2 2 3,-2 0 0,4 0 3,2 0-2,0 2 2,2 0 9,3 0 1,0 0-2,0 1 1,1 1 1,-3 0 0,1 1 4,1 3 1,-2-2-3,3 1-3,-3 3 5,2-1-2,0 2 1,-1 0 1,-1 1-1,-2 1-3,-3 2 2,-1 0 1,-2 3-4,-2-2-9,1 3-7,-2 1-7,0 0 1,0 0-11,0 1-4,0-1-3,-2 1-12,2-1 0,-1-1-1,-2 0 5,1-1 1,-2-2 10,-1-1 3,1-3 3,-2 0 15,-3-1 7,4-3 8,-1-3 2,0 1-1,2-3 2,-5 0-3,5-2 1,2 0-3,-3-2 5,2 0-2,0-1 1,2-1-1,-1 0-1,1-1 2,1-2-1,0 0 3,1 1 5,1-3 0,-1 1 7,2-2 4,2-3 2,2 3 3,-2-3 0,5 2 1,1-2-8,-3-1 1,2 1-13,-3 1 1,2 0-3,-1 0-4,3 2 0,-2 0-3,1 3-1,4 1 2,2 3 1,3 1-5,1 3 4,0 0-1,1 4 2,-1 0-1,1 2 2,-2 1-5,1 0 5,0 2 2,-4 1 1,-1 0 0,2 3-2,-4 0 2,1 1 1,-2 1 5,-5 2-1,-1-3-1,-2 3 0,-6-1 2,-3-1-1,-2 0-3,-5-1 3,-2 0-1,-4-1 1,-2 1-4,-5-1 1,1 3 0,-4-2 3,-1 2 2,-1-3-6,0 1 0,5 0 0,0-2 3,1-4-3,4 0-3,-3-4-1,3 1-3,4-4 1,-2-2 2,-1 0-4,-1-3 2,6 0-2,-2 0 4,3-5-4,1 3 3,3-2 2,-1 0-2,3-1 2,-2 0-3,5 1 4,-4-1-4,4 1 0,0 0 1,1 0-26,-1-1-19,1 2-30,-1-1-24,0 1-35,0-1-39,0 0-55,2 1-48,-1 3-23,-2-3-19,1 2 3,2-2-38</inkml:trace>
  <inkml:trace contextRef="#ctx0" brushRef="#br0" timeOffset="83221.9807">13716 8814 404,'-14'4'18,"5"-3"2,-7 3 10,3-2 11,2-1-6,0 2 8,-4 3 15,5-4 7,0 1 0,-4 2 10,4 0-39,1-1 47,0 2-28,2-3 29,0 1-41,0 1-7,-1-3-1,3 4 8,0-5 38,0 2-39,1-2 54,1 0-13,1 1 60,2-4 10,0 4 5,0-2-3,2 0 0,-2 1-1,1-2-6,-1 2-21,0-1-23,2 1-8,-2-1-11,1 0-11,-1-1-4,1 1-18,1-1-12,0-2-4,2 2-10,0-2-3,0-1-10,3 1-7,0 0-4,2-1-5,0 1 0,2-1 2,1 1 1,2 2 1,0-1-2,2-1 0,3 1 1,4-1 3,-1 0 1,4 0-1,-1 0 1,2-1-3,1 0 2,0 1 0,1-3 2,-3 2-3,1 1 2,-2-1-1,-5 0 1,-1 0-3,2 0 3,-5 1 0,-1 0-4,-1 0 1,-4 0 0,1 3 2,-1-3-4,-2 3-1,-1-1 4,-3 1-4,-1 0 2,-2 0 0,-1 0-4,-1 0-23,0-1-15,-2-1-30,0 2-29,1-1-34,-4 2-42,-1 1-44,0-1-43,1 0-17,-3 2 14,-2-1-21,-1 2-32</inkml:trace>
  <inkml:trace contextRef="#ctx0" brushRef="#br0" timeOffset="83683.6977">13710 8646 1178,'-2'-8'-5,"5"-1"16,2-2 27,2 3 23,-6-2 21,3 0 20,0 3 16,-2-1 30,2 0 16,-1 3 14,0 0-18,0 1-4,0 0-9,0 1-6,-2 0-14,0 0-23,1 2 0,-2 0-21,1 1-5,1 0-18,-2 0-12,2 1-14,-2 2-2,0 0-6,-2-3-10,2 6-6,0 0-1,-2 2 4,2 1 1,0 3 6,2 0 2,0 2-2,0 2 2,0-1-3,-1 1-5,0-1 1,2 1-2,-2 1 0,1 1-2,0 0-2,-1 0 2,1 4 6,1 0-2,0 1-3,0 0-1,1 1-3,0 2 1,0 0-1,0 1-3,2 0-5,1 0 6,0-1-1,0 1 2,1-3-2,-2 0-4,2-2 7,-3-2-4,1-2 2,-1-2-1,-2-1-4,0-1 5,1-3-4,-3 1 0,1-3 2,-2 0-2,0-1 4,0-8 10,0 15-14,0-15 1,0 0-32,0 0-24,0 0-34,0 0-42,0 0-52,0 0-60,0 0-57,0 0-57,0 0-6,0 0-47</inkml:trace>
  <inkml:trace contextRef="#ctx0" brushRef="#br0" timeOffset="84528.5501">14397 8432 373,'-12'3'10,"11"0"2,-11 0 12,5 0 9,0 2-8,-1 2 11,-1 0 4,4 2 11,1-2-20,2-1 11,-3-1 7,3 1 11,2-2 31,1-3-50,1 4 57,-2-4-48,0 2 12,4-2-4,-2-1 2,-1 0-9,-1 0-2,2 3 60,-5-6-41,6 3 67,0-1 10,0-1 3,2 0-19,-1-3 6,6 1-5,-3-3-20,4-1-6,-1-3-25,2-2-13,-3-1-9,4-3 5,0 1-18,-3 2-10,5 2-3,-2-2-8,1 1 1,-2 0 5,2 4-1,-2 0-7,-2 0 3,1-2 2,-5 3 8,2 0 5,-3 0-5,0 2-2,1 1 3,-5 1-4,2 0-1,-1 1-5,0 0-5,-1 2-11,0-2-3,-1 3-3,1 0-2,-1 0 2,3 0-2,-3 0-2,0 0-5,0 3 1,1-3 3,-1 0 2,0 1-7,0 2 11,2 0 8,-1 1 2,0 0 9,1 3-1,2 0 0,1 2 0,-1 2 10,0-2-6,1 0 1,-1 0 4,-2-2 0,3 2 5,-2-1 2,4 0 6,-3 2 9,1-2 6,-1 4-1,0 0-8,0 5-1,3-2-1,-3 0-6,0 2-3,1 1-11,1 1-11,-2 4 1,2-2 9,-2 3-2,1 1 2,0 5 5,0 0 7,-1 4 5,-1 2 5,4 1-6,-3 0-9,0 1 1,-1 0-8,3-2-2,-1-3-10,0-2-3,0-4-2,1-1 1,0-3-1,2-2 3,-2-2 3,0-2-1,0 0 2,0-1 2,0-3-4,0-1 0,-2-1 5,2 0-2,-1-2 0,0-1 1,0 0-3,0-2-5,-2 1 2,0-2 1,0-1-7,-2-1 2,1 0-3,0-1 0,-1 1 0,-1-1 0,0-2-3,1 0 1,-1 1 1,0-1-4,0 0 4,0-1-1,0-1 1,-1 1-1,1-1 2,-1 0-6,-3-1-19,1 1-22,-1-2-15,0-1-46,3 2-39,-4-4-38,-2 3-51,3-1-48,1 1-34,-2-2-47,-4 5-58,2-1-15,-1 1 11</inkml:trace>
  <inkml:trace contextRef="#ctx0" brushRef="#br0" timeOffset="84915.6374">14578 9246 872,'0'3'15,"2"-1"32,0 1-14,-6-1 8,3 0 10,0 0 20,-2-1 6,1-1 7,2 3-2,-1-2-18,2 0 28,-2-1 5,2-1-3,-1 2-10,0-2 14,5 1 4,-5-1-8,2 2-11,-2-2-8,2 2-8,-1 0 6,0-1-4,1 0-15,-1 0-8,0 3-2,0-3 2,2 1-4,0-1 5,-1 2 1,0-1-1,7 1 2,-3-4-2,5 1-4,3-1-4,2 1-3,2-2-6,5 0-15,0-2-5,4 1-2,-1-1-3,2 0-1,-1-1 1,0 1-2,0-1-1,-1 2-2,0-1-3,-3 1 2,-1 0-3,-3 1 6,-1-1-2,-2 4 1,-1-2-5,-3 1 1,1 0 6,-3 1-7,-2 0 4,1 0-1,-3 0-2,0 1 0,-2-1 6,-1 1 2,-1-1-20,1 0-23,-3 0-17,0-1-40,0 1-33,-3-1-30,-1 2-48,0 0-37,-2-1-16,1-2 19,-3 2-26,0 1-25</inkml:trace>
  <inkml:trace contextRef="#ctx0" brushRef="#br0" timeOffset="85518.8358">14720 7972 1078,'-15'-6'39,"10"0"-25,-4 0 16,4 1 26,-1-1 25,2 3 30,2 1 21,-1 0 37,2-1-26,-2 2 47,3 1 1,0 0-18,1 1-6,-1 1-23,0-2-13,2 1-18,-2-1 1,1 2-12,0-4-3,3 1-1,-2-1-11,4 0-2,0-1-4,2 0-13,0 3-5,3-3-3,3 3-1,-1 0-9,4 1-2,2 1 0,1 5-4,4 0-2,3 2-9,1 3-6,5 2-6,2 2-5,2 2-2,4 2-1,0 1-2,2 3-1,2-2 1,-5 5-4,1 1 2,2 3 3,-3 2 1,2-1-3,-3 3 1,0 7 5,-2 4 1,2 6 3,-5 2-2,-4 5-1,-2 3 5,-5 8-1,-4 3 2,-7 1-1,-6 2 1,-6-1-3,-3 1 0,-10 0-1,-6 1-6,-4-1 0,-7-3-2,-4-7-6,-4 0-1,1-5 5,-1-3-8,5-7 2,1-3 1,4-8 2,2-4 0,4-3 1,6-4-2,0-8-4,4-3 5,1-4 1,3-2-4,1-4 0,2-1-2,0-4 2,5-2-3,-3 1 2,3-2 2,0 0-4,0-2 3,3 1-1,-3 0-1,0-1-1,0 2-9,0-3-22,0 0-37,-3 1-18,2-1-33,0-1-36,-1 2-46,1-3-50,0-1-47,-3 2-40,-3 1-26,3-3-27,2-1-1,-5 2-32</inkml:trace>
  <inkml:trace contextRef="#ctx0" brushRef="#br0" timeOffset="86247.3751">16268 8424 1028,'-6'-14'42,"-3"4"-22,5-5 8,-8 9 23,6 0 12,1-1 13,2 2 33,-3 2 23,5 3-2,-2-3 33,-1 3 20,3-1-13,0 1 12,1 0 2,-2 0-26,2 0-19,-2 0-26,0-2-4,2 2-11,-1 0 9,0-2-19,1 1-8,1-1-5,-1 2-5,0 0-11,0 0-7,0-2-14,1 4-17,-1 0-7,0-1-6,0 0-6,0 0 4,0-1-7,-1 0 2,1 2-1,0-2-1,1 0 5,1 4 1,-2 3 9,2 3 7,0 1 9,0 3 4,1 4 6,1 2 1,-3 1-1,3-1 0,-3-2-7,0 2-5,0-2-5,1 2 0,-1-1-7,-1 0 1,2 0-3,-1 1 0,3 0 2,-1 1 2,-2-1 3,4 1 0,-2 1 6,2-1 6,-2 3 5,3 0-1,1 0-1,-3 0-4,2 0-2,0 0-3,0-3-7,-1 1-7,2-2-3,-2-2 2,0-1-1,-2-1-1,2-1 0,0-2-2,-2-2 0,-1 0 1,0-4 0,1 1 3,-1-3 1,0-1 0,-1 0 3,1-1-4,-2-2 0,1 1 1,0-2-3,-1 0-1,1 0 1,1 0-4,-2 0-2,1 0 4,-1-2-1,2 1 1,-2-1-5,0 1 1,0 0-2,0-2 4,0 0-11,0 2-21,-2-2-35,1-1-34,-2-2-44,2 2-64,-2-2-59,0 1-71,-4-1-60,1 0-41,-3 0-39,1 0 0</inkml:trace>
  <inkml:trace contextRef="#ctx0" brushRef="#br0" timeOffset="86834.4406">16075 8009 1020,'-9'-7'31,"5"2"-12,-2-3 7,13 0 16,-4 1 20,-2 0 18,0 2 22,3 0 21,-3 2-23,2-1 20,-3 2 2,1-3-12,2 2-14,-2 1-19,1-1-24,-2 1-19,0 0-10,0 2-9,0 0-13,0 1-5,-2 0-9,2 4 8,0-1-4,0 2 1,2 0 4,-2 2 1,4 0 2,-4 0 8,1 2 2,0-1-10,-1-2 7,3 1-5,-3-2 0,0-1 2,0 1-2,0-3 1,0-2-1,-3 1 11,3-2-2,0-2 1,-1 1 3,-4 1-5,5-4 9,-3 1-2,0-2 0,1 0-6,-3-1 3,1 1 2,0-1 13,0 0 18,-3 0 4,5 3-8,-2-3 5,1 0-5,-2-1-1,4 3 2,-2-2-13,2 1-23,-1-1-4,0 2 4,2-2-4,0 1 5,0 0-4,2 0-1,0 0-4,-2 0 8,1 0-8,3 1-4,1 0 2,0 0-3,1 1 1,1 1 0,1 1-2,1-1-1,2 1 7,-1 0 3,2 1-4,1 0 1,-1 1 2,0 0 1,-2 2-3,-2-2-1,0 2 1,-2 0-4,1 1 5,-5-1-1,3 0 3,-2 1-6,-2-3 7,1 4 0,-2-3-6,-2 1 1,1 1 4,-1-1-1,0 0-1,-2-2 1,0 3-6,-1-1-4,1 0-32,-4-2-17,2 2-37,-2-1-35,-4 2-37,4-1-47,2-1 3,-3 0-48,-3-1-43</inkml:trace>
  <inkml:trace contextRef="#ctx0" brushRef="#br0" timeOffset="87461.3659">16719 8982 1062,'5'-4'46,"-1"-3"-27,2 1 35,-4 2 12,1-4 33,-3 2 25,0 2 33,-3-2 15,3 6-9,0 0 35,0 0-1,0 0-1,0 0-25,0 0-6,0 0-24,0 0-3,0 0-19,0 0 1,-7-12-30,7 12-6,0 0-10,0 0-13,0 0-9,0 0-12,0 0-15,0 0-7,0 0 1,0 0-3,0 0 18,0 0 2,0 0 7,0 0 6,0 0 3,0 0 0,5 14 3,-5-14 0,0 0-11,0 0-5,0 0-2,19 73-3,-17-58-1,3 3 2,-1 2-4,-2 0-5,3 0-1,-1 3-7,0 0-2,2 0 0,1 0-4,0 0-7,-2 1-6,3-3 7,0 1-5,1-2 2,-3 1-2,3-1-4,-1-1 1,0-3 3,-2 0 2,4-1-2,-2-1-1,-2-3 5,-1-2-4,-1-1 2,2-1 4,-1-1-5,-3-3 4,0-1-9,0 0 9,-2-1-8,0-1-5,-2-3-42,0-2-26,0-1-36,-3 0-38,-1-1-37,2 0-61,0-1-69,-2-2-59,2 0-6,3 0-38,-3-1 17,8 0-17</inkml:trace>
  <inkml:trace contextRef="#ctx0" brushRef="#br0" timeOffset="88292.3735">16665 8967 799,'0'-6'34,"3"-2"16,-2 2-14,4-2 56,0 0-39,-1-1 17,0 0 19,0 0 8,0-1-17,3 1 3,-3-2 24,3 2-43,-2 1 52,1-3 7,-1 2-14,1 1 4,-1 1-8,-1-1-6,1 2-6,0-2-11,2 2-11,-2-1-16,3 0-5,0-2-4,1 2-10,1-1-10,1 1-4,1-2-5,0 2 2,3 0-13,-2 3-4,-1 0-6,5 1 0,-4 2 0,0-1-2,0 4 2,-3 0-3,3 4 6,-2 0 2,2 2 4,-5 3-5,1 2 2,2 3 3,-5 2 5,0 1-3,-3 3 1,-3 0 1,-3 2-2,-1-1 4,-2 2 0,-4-1-2,-4 1 1,0-4 1,-2 1-2,0-2 2,0-1-2,-1-3-6,4-2 0,1-1-1,0-2-3,6-4 2,-2 0-2,3-2 1,-1-1 5,4-1 3,-2-3-2,2 0 1,1 0 6,-1 0 3,0-3 8,1 1-1,0 0 3,-2-2 10,3 0 4,3-1 6,-1 1-2,2-1 4,0-1 4,7 1 10,-2-1-3,0 1-4,4 1-3,0-2-5,4 1 1,0 0-10,4 1-7,-4 1-11,7 1-7,-1-1 2,1 2 4,-1 1-7,0 2 0,-1 1 7,0 1-7,-4 2 6,-3 2-2,-3 1-1,2 2-6,-5-1 3,2 2-3,0 1-3,0 1 3,-3 0-3,3 0-2,0 3-1,-3-3 4,-2 4 2,0-2-2,-3 1-1,-3 0 5,-1 1 1,-2-4 3,-2 4-1,-4 1 0,-3-1-3,2-1 3,-3 1 1,-5-1-8,-1 1-3,-3 0 1,-5-1 2,1 0-3,-3-3 0,-3 0-2,-3-1-2,0 1 4,1-4-3,3 2-2,1-6-1,0 2 0,3-2-1,2-2 4,1-2-1,5-1-1,0-1 5,5-1 1,0 1-4,2 0 3,1-2-2,4 0-2,2 0 1,-2-3-1,3 2 0,0-2 4,0 3-4,1-5 3,1 4-8,1-1-42,0-1-22,1 4-38,-2-5-45,2 2-50,-1 0-57,-2 4-75,-2-3-47,3 0-10,-4-1-53</inkml:trace>
  <inkml:trace contextRef="#ctx0" brushRef="#br0" timeOffset="98783.2381">11308 11483 592,'-5'2'6,"-3"-4"18,-4 2 2,2-1 10,-3 1 23,-3-2 17,0 2-33,-3 0 65,1 0-46,1 3-15,1-3 0,-2 5-6,2-1-23,2 1-12,1 0 42,2 2-54,0-2 51,3 2-1,-3 0-1,6-1 8,-3-1 11,4-1 14,0 0 5,2-3 7,-1 2 22,2-2 8,-1-1 26,1 0 3,-1 0 7,2 1-10,-1-2-10,2 1-15,1-1-27,2-1-11,4-1-26,5-1-14,0 0-17,5-3-8,3 1-6,5 1-6,3-1-4,1-1 4,1 2-3,3-1 4,1 0-4,-3-1 4,-2 2-1,0-2 2,0 1-3,-2 0 1,-2 1-3,-3-1-24,-5 2-22,1 0-43,0 1-28,-9 2-44,-5 1-30,-2 3-36,-1 1-20,-7 1-17,2 4 20,-3 2-12,-2 1-5</inkml:trace>
  <inkml:trace contextRef="#ctx0" brushRef="#br0" timeOffset="99082.2517">11223 11826 767,'-4'3'14,"-1"-3"21,5 0 23,-4 2-27,-5-2 48,1 2-25,3 3 1,1-3 3,-3 4-5,1-3-7,-1 2-22,4 1 34,1-2-49,1 0 25,0-1 4,-2-1-1,3 1-12,3-2-11,-2 0 30,0 1 20,1-4 19,0 4 20,2-5 12,0 4 3,1-2 13,2 1 8,1-2-27,2 2-22,3-2-18,1 0-16,2-1-22,2-1 0,2 0-10,1 1-13,-2-2-6,2 0-4,0 1 4,-5 1-1,1-1 2,0 0-7,-3 1 2,1 0 3,-3 0-8,-2 1-34,1-2-44,0 1-39,-1 3-49,-6-2-30,4 1-14,-6-1-71,2 2-49</inkml:trace>
  <inkml:trace contextRef="#ctx0" brushRef="#br0" timeOffset="99801.0436">12667 11157 1095,'-7'-14'42,"9"-1"-29,-7-5 20,10 2 21,-3 1 23,0 0 38,-1 1 30,0 0 20,1-1-25,1 0 59,-1 2-3,0 0-4,1 1-18,0-1-30,0 1-13,0 0 3,4 1 4,-3 2-20,-1 1-11,3 1-12,-2 2 12,-1 3 17,-1-1-9,3 3-20,-4-3-17,2 4-5,-1-1-2,-1 2 1,-1 0-11,0-2-16,3 5-3,-2 1 6,4 1-2,-1 4-6,1 1 0,4 2-1,-1 3-4,1 3 7,1 2 2,-1 4-4,-3 0 7,-1 4 34,1 0 4,0 4 5,-2 1 2,-1-1-8,-1 2 0,1-1-2,-2 1-4,-1 1-18,0 0-4,-4 0-2,3-1-51,-2 1 40,2 0-53,0-3 47,-2 0-54,1-1 33,1 0-52,1-3 37,0 0 10,0 1-9,0-3 12,0-2-17,0 1 15,1-4-17,1-2 20,1-1-15,-2-1 6,2-2-6,-2-1 1,0-2 1,3-1 3,-3-3 3,1 0-5,-1-1 0,0-4-1,-1 0-4,3 1 7,-2-2-7,-1-2 4,2 0-1,-2 0 1,0 0 0,0 0 2,0 0-2,-2-2 1,1 1 1,1 0-4,0 1 0,-1-3-27,-2 3-22,-1-3-3,-1 3-75,-2-2-3,-2 0-71,4 0-18,-3-2-89,3 0-3,1 1-84,-2 1-52,3 1-17,0-2-45,2 2-4</inkml:trace>
  <inkml:trace contextRef="#ctx0" brushRef="#br0" timeOffset="100455.6395">13533 11305 727,'0'0'21,"0"0"33,0 0-8,0 0 53,50-120-27,-50 120 20,0 0 6,12-98 9,-15 78-5,1 3-11,-5-1 26,2 0-29,-4 1 45,1 1-13,-2 2 1,1 2-2,-3-1-3,3 2-15,-1 4-9,-1-3-23,0 7-14,2-3-9,-1 5-6,-1 2-1,3 4-19,-5-1-9,3 4-1,-3 2 0,0 4 1,-3 3 4,3 1 5,-1 4-1,-3 1 11,4 3 7,0 1-1,-2 1 2,0 4-3,1 0-4,0 1 1,1 2-3,0-2-4,3 3-5,2-1-4,-1 1 1,4-2-3,0 1 1,2-1-3,3-2-2,5 0 0,-1-2 2,5 0-4,3-4 0,0 0 3,4-4-3,1-1 1,3-3-5,1-1 0,0-5 1,1 0 1,3-3-3,0-4-4,0-2 4,1-3 0,2-3 0,-2-4-2,3-2-1,-1-3 0,2-3 0,-1-5 1,0 2 1,0-7-4,-2-2 5,-1-4 3,-2-3 1,-4-5-2,0-2 4,-3-4-2,-3-3-3,-4-2 1,-4 1-1,-6-1-8,-4 1-1,-5 4 3,-2 4-4,-8 3 2,0 7 1,-5 3-3,-1 6 2,-4 3-1,-1 5 2,-1 4-2,0 2 2,-2 5-1,2 0-19,4 4-8,-1 1-30,5 2-24,5 1-41,-1 3-43,7 0-33,-1 1-26,3 1-12,3 1-3,0-1-4,4 3 38,0-1 3,3 4 5,2-4-11</inkml:trace>
  <inkml:trace contextRef="#ctx0" brushRef="#br0" timeOffset="101071.2589">14186 11189 1103,'-4'-4'34,"2"-4"-18,2 2 15,3-2 21,-4-1 6,1 2 27,1-1 27,0 1 12,-1-3-20,2 2 35,-2-2-12,4-1-16,-2-1-4,2 1-21,0-4-26,4-1 1,-2-1-8,2-1-12,0-2 3,4 1 0,-2-2 2,-2 2 4,2 1-1,-4 1-3,3 2-2,-1 2 5,-3 2-1,-1 4-3,-2 0-1,0 4-8,2-1-2,-3 2-7,0 1-3,-1 1-11,0 0-4,0 0-1,-1 0 0,1 1 15,0 2 13,0 2 4,0 4 7,0 0 2,0 2 6,0 1 1,0 4 8,0 2-16,-1-1-6,1 3-4,0-1-3,-4 3-3,4 0 4,-2 2 8,2 1 4,-1-1 2,0 2-2,-1 0 0,0 1-2,0-2 0,1 2-6,0 1-8,0 0-14,1-1-4,-3 2 2,6-1-2,-2 1 1,1-1 2,2-1 0,-1-1-4,0-1 3,1-1 1,-3 1-4,2-3-3,1 1-3,-2-1 3,4-3-4,1 0-1,0-2 1,-2-2-4,5-1 1,-3 0 4,1-4 0,-3-2-6,0 1 8,-1-1-6,1-4-1,-1 1 4,-2-2 0,0-1-5,-2-1 2,0 0-2,0-1-4,3-1 10,-3 1 1,0-1-3,0-1-2,-3 1 5,3-1-4,0 2 4,0-2-2,0-1-41,-2 2-16,4-2-35,-2 0-21,0 2-39,0-2-36,0 0-60,0 1-54,-4 0-26,-4 2-38,2-3-14,1 2-7,-7-2-29</inkml:trace>
  <inkml:trace contextRef="#ctx0" brushRef="#br0" timeOffset="101396.0597">14092 11840 584,'-17'6'11,"-4"-3"21,11 5 14,0-5 12,0-1 15,5 0-20,-2 0 55,5-1-27,0 1 6,1 0-8,-1 0-5,4 0 3,-1-1 5,-1-1 40,4 0-45,-2-1 30,-1-3-15,3 2-13,5-1-2,-2-1-12,3 0-8,5 0-14,0 0-10,6 0 1,1-1-3,0 2 2,4-2-2,0 1-5,2 0-13,-4-2-6,1 1 1,1 0-4,-1 1 0,1-1-2,-1 2-3,-1-1 1,-1-1 2,0 3-3,1 1 0,-6-1 3,-2 2-2,1 0-1,-7 0-22,-1 0-32,-4 2-35,-3-1-35,-1 1-46,2-2-12,-3 2-63</inkml:trace>
  <inkml:trace contextRef="#ctx0" brushRef="#br0" timeOffset="101902.7466">15314 11139 1416,'3'-20'-24,"-10"3"28,7-4 12,-4 4 32,-1 2 33,-3 1 38,3 3 4,-4 1 27,2 3 43,-3 1-14,0 3 1,3 0-29,-3 5-30,3 1-28,1-2 1,0 5-27,0 1-5,-1-2 3,3 5 14,2 0 12,-3 3 5,3-1-2,0 3 19,0-1 13,2 1-8,0 3-11,0 0-24,0 1 0,2 0 1,-1 3-2,0 0-17,-1 2-13,2 1-2,-1 3 0,-1-1-5,0 2-17,1 2-6,2-2-5,-2 3-5,0-1 1,2-2-9,0 0-1,2 0 3,0-2-5,-1-2 2,1 0-3,0-2 0,1-2-3,-2-3 8,3-1-7,-3-3 4,-4-3 3,4-2-2,2-1 2,-1-2-2,-3-2-1,3-1 0,-2-3 5,0 3-4,2-6 3,-4 3 1,-1-3-4,0-2-6,-1 0-21,1-4-46,-1-1-48,-1-3-60,-2-4-66,0-3-87,-3 1-76,0-2-72,1-4-46</inkml:trace>
  <inkml:trace contextRef="#ctx0" brushRef="#br0" timeOffset="102540.352">15085 10599 1120,'-4'-7'30,"-3"1"-27,9 2 18,-4-3 22,2 0 12,5-1 26,-1 2 18,3 0 16,1 0-23,-3 0 37,4-4-11,-1 5-14,4-3-13,-2 3-28,-2 0-15,2 0-13,-2 2-9,-3 1-7,-1-1-10,-1 2-10,1 1 5,-4-1-4,-4 2-1,4 2-1,-4-1 1,0 2-1,-2 1 3,-1 3 4,-2 0-7,-2 0 10,1 2-5,-3 3-3,1-3 4,-2 0-4,3 0-3,0-1 3,1-1 3,1-2-3,3 0 1,1-4 5,-1 1-6,5 0 7,-1-5-3,2 1 0,-1-2 1,1-1 8,0 0 1,1-2 1,-1-2 6,2-1-2,2-1 9,-1 0 7,1-2 7,0 0-1,3 1 0,0 1-4,1 0-2,-2 0-2,1 1-5,-1 1-11,2 4-5,-4-2-13,1 2-1,-1 1-1,0 2-1,-1-1 1,2 2 0,-1 2 1,0-1-3,1 2 7,0-1-2,0 2 1,2 0 2,1 0-4,-3 0 2,1-1 1,0 1-4,-1 1 2,1-3 5,-3 1-3,0 1-1,-1-2 0,2 0 3,-3-1-7,-1 2 9,2-2-7,-1 2-1,-1-1 0,0 0 2,0 1 3,1 0-4,-1 1-1,0 0-4,0-1 10,0 0-3,2 0-1,-1-1 1,-1 0-3,1-2 6,-1 1 1,0-2-1,0-1-22,3 0-35,-6-3-41,2 4-56,-2-2-38,1 0-51,-1-1-7,-2 2-55</inkml:trace>
  <inkml:trace contextRef="#ctx0" brushRef="#br0" timeOffset="103128.9905">15657 11613 1053,'3'-9'42,"0"-1"-23,6 5 33,-3-6 8,-4 1 25,-2 0 29,0 0 30,0 1 23,1 1-25,-2 0 51,-1-1-15,2 1 21,0 2-21,-1-2-7,-1 2-13,2 0 12,-1-1-11,-1 2-13,2-1 10,0 1-20,-2-1 3,4 3-6,-2 3-4,0-3-34,0 3 5,0 0-13,2 3-28,-2-3-6,-2 3-1,2-3-10,0 4 3,2 2 3,1 1 5,0 0 26,-1 3 17,3 2 4,-2 1 0,1 0 3,0 2-18,-1 0-1,-3 1 4,1 4-13,2-2-61,-3 3 37,2-1-37,-2 5 26,0-2-28,0 2 33,3-1-51,-3 0 15,0 1 10,1 0-16,0-1 8,3 1-6,-1-3 5,-1 1-14,1-3 5,2 1-2,0-4 6,-1 0 2,-1 0-4,2-5-6,-4-2-5,2 0-2,-2-3-34,-1-3-16,0 2-28,0-6-60,0 0 13,0 0-75,0-4-23,0-2-84,0 1-3,0-1-98,-4-2-16,-1-1-22,0-6-35,-1 1-18</inkml:trace>
  <inkml:trace contextRef="#ctx0" brushRef="#br0" timeOffset="103715.6281">15544 11537 1020,'0'-6'22,"0"3"-6,-5-4 22,12 3 26,-5-4 5,3-1 19,-3 2 34,4-3 17,0 0 3,0-1 16,1 0-16,2-3-16,3 2 6,2-3-6,1 1-29,2-3-12,4 2-16,-3 1-6,0-1-2,-1 2-6,3 0-11,-3 2-11,2 2 0,0 2-8,-5 2-9,4 1-6,2 2-2,-2 2-4,-1 1-1,0 2-4,0 1-2,-2 4 6,3 1 0,-4 4 0,0 0 1,-3 2 2,0 2-2,-5 2 4,-2 1 2,-4 4-3,-4-2-1,-2 3 3,-5-3-1,-2 3-1,-2-2 2,0-2 0,-4 2-5,2-3 2,-2-1-5,2-3 4,3-2-2,-1-1-6,6-3 6,-1-1-6,-1-1 2,7-2-2,0-2 7,2-1-5,-1 0 5,2-2 27,-2 0 11,3-2 11,0 0 20,2-4 5,-2 1 6,1 0 0,3 0-2,1-4-17,5 2-9,-3-2 2,7 2-9,1-1 0,1-1-8,3 2 6,3 1-3,0 0-2,3 1-6,0 2-8,-3 2-13,4 0-5,-1 2-1,0 4-2,-2 0-1,-1 2-3,-1 2-1,-1 2 0,-1 2 2,-4 1-4,0 1 3,-4 1-3,-1 2 3,-2 0-2,-1 2 1,-4 0-2,-1 1 0,-2 1 4,-3 0 0,-2 0 0,-3 0 1,-4 2-1,-2-3 2,-4 1 3,-2-6-2,-2-2 0,-3-1 0,-2 0 6,-3-4-3,0 0 3,0-4 4,-2-3 0,0 2-20,1-2-22,1-3-50,1-3-58,3-2-60,2 0-61,1 1-84,3-1-67,1-4-58,4 2-42</inkml:trace>
  <inkml:trace contextRef="#ctx0" brushRef="#br0" timeOffset="105370.3708">6806 13973 663,'0'0'17,"0"0"31,0 0 34,0 0-22,0 0 10,0 0 24,-59 3 5,59-3 26,-71-1 8,64-1-9,2 1-9,0 1 34,5 0-5,0 0-12,0 0 1,0 0-19,0 0-25,0 0-18,0 0-25,0 0-9,0 0-2,0 0-10,0 0-1,0 0 0,0 0 4,0 0 10,0 0 4,0 0-1,0 0 3,0 0-3,35 3-1,28-2-7,-28-5-1,5-1-15,4 0-6,3 0 4,-4-1-11,6 1 1,3 0-4,-1-2 3,7 0-7,4 2 6,-2 1 1,0 0-7,7-1 8,-9 4 1,-6 0-4,-7 1-2,-9 0-37,-9 1-11,-10-1-44,-7 3-20,-10 0-43,-6 0-28,-4 1-29,-7 1-27,-4 1 19,0 1 18,-5 1 7,-4 0-7,3 0 5</inkml:trace>
  <inkml:trace contextRef="#ctx0" brushRef="#br0" timeOffset="105696.953">6920 14272 623,'-7'9'20,"-2"-4"25,4-4 22,3 2-8,0-3 47,-2 1-34,4 2 26,0 1-1,2-1-12,-2-3-26,0 4-5,0-2 15,2 0-32,-2 0 33,2-2-27,-2 0 2,0 0-8,0 0 5,4 0-4,-1 1 9,2-1 5,6 3 16,1-2 4,3-1 1,4 0 0,5 2 0,-3-1-14,6-1-13,2 2-19,5-4-17,1 1-5,4-1 1,0 1 0,6-3-4,3 0-1,3-1 3,1 1-4,-1 0-1,-2 0 5,-6 0 0,-2 2 1,-6 0-7,-6 2 7,-7 0-5,-6 0-3,-3 2-21,-6-2-38,-4 0-30,-3 5-44,-3-4-30,0-1-29,-5 2-51</inkml:trace>
  <inkml:trace contextRef="#ctx0" brushRef="#br0" timeOffset="106288.1545">7221 13503 679,'0'0'38,"0"0"19,0 0-5,0 0 55,0 0-46,0 0 18,-76-89 17,76 89 7,0 0-3,0 0 9,0 0 39,0 0-43,0 0 61,0 0 1,-9-25-3,9 25 3,0 0-22,0 0-26,0 0-28,0 0-9,0 0-13,0 0-21,55-41-7,-42 36-13,0 3-12,2 1 5,1 1 5,2 3 7,3 0 7,0 5 7,7 1 0,2 3 7,2 2 5,6 1-6,3 4-6,0 1-11,6 3-4,3 0-3,1 3-7,3 1-2,4 2-8,0 0 0,3 1-1,0 1 1,0 1-8,2 1 1,-3-2 0,1-2 1,-2 1 4,-2-2-3,-6-3-4,-2-1 1,-11-3 5,-4-1-6,-3-3 1,-7-2 0,-6-2-3,-4-3-2,-5-2 5,0-1-3,-21 7 15,12-14 0,-81 66-7,35-31 14,25-21 3,-1 3 8,-4 3 1,-1 2 1,-1 2-4,-2 5 4,0-1-1,0 3-14,-2 1-7,1 3-6,-1-1-1,2-2 3,-1 6-1,1-1-2,0 2-7,1-1 6,2 0-1,1-3-1,0 2 1,6 0-1,1-7-3,3-2-1,-1-5 6,8-2-5,-1-6 2,3-2 1,5-6-3,0-1-2,-1-4 4,3-2-2,0-2-4,3-4-27,-3-2-44,4-4-53,3-3-57,0-5-53,-1 2-75,2-6-55,2 0-48,0 3-5</inkml:trace>
  <inkml:trace contextRef="#ctx0" brushRef="#br0" timeOffset="107931.1941">10481 14154 365,'-92'12'18,"92"-12"14,0 0 6,0 0 7,0 0 17,0 0 24,0 0 11,0 0-18,-74 14 36,74-14-41,0 0 4,0 0 14,0 0-10,0 0-4,0 0 5,0 0 50,-135 41-36,135-41 53,0 0-5,0 0 4,0 0 11,0 0 1,0 0 5,0 0-24,-63 20-2,63-20-21,0 0 8,0 0-6,0 0 0,0 0-18,0 0-15,0 0-8,-34 12-11,34-12 6,0 0 0,0 0-6,0 0-18,0 0-2,0 0-1,0 0 3,0 0-6,0 0-4,0 0-14,0 0-3,0 0 8,0 0 2,0 0-2,0 0 8,107-22 1,46-9-6,-101 22 2,7 0-8,6 0-11,3-1 0,10-1-4,-1 0-7,9-2-1,2 0 4,4 0-3,1 2-1,-2-1 1,5-1 0,6 3 0,2 0-2,2-1-4,4 3-2,2-3 0,1 2 1,6 0 0,-5-2 0,-1 3 3,-3-2-3,-3-1 5,-7 1-2,1 0-1,-5-2 0,3 0 1,-2 1-4,3 0 1,-2-2 0,0 2 0,1-3 0,0 2 3,-5 1-6,-5 0 4,-4 0 1,-6 1-5,-4 0 6,-10 0-2,-3 3 1,-4-1-2,-8 2 6,-6-1-6,-5 3-2,-9 0 4,-1-1-2,-3 3-6,-6 0 4,-1 1 5,-3-2-9,-1 3 5,2-2 4,0 1-8,-4 1-22,-3-1-24,1 1-23,-2-2-36,-5 2-30,0 0-40,-4 0-46,0-1-66,-3-1-49,-4-1-39,-4-1-50,-2-1-17</inkml:trace>
  <inkml:trace contextRef="#ctx0" brushRef="#br0" timeOffset="108887.805">11041 13104 703,'-4'0'10,"5"3"29,0-6 9,-2 3 22,2 2-42,-1-2 47,2 3-35,-2-1 48,2 2-34,3 4-6,1-2-2,0 4-18,2 1 44,-3 1-35,4 2 51,-4 3-24,1 3 41,-6-4-15,-3 5-4,0 3-1,-2 5 2,-2 0-11,0 3-11,-2 1-24,2-1-14,-3 1-9,5 1-1,-2-5-6,3-2 2,1-4-3,2-2-5,1-5 1,0-1-1,1-2 1,0-5-3,2 1 6,0-5-5,-2-1 6,3 0 10,-2-1 32,-1 0 13,0-2 22,1 0 9,0-3 0,1-2-2,5 0 0,3-3-13,2-4-29,3 0-17,4-5-16,1 0-10,3-2-1,1 0 2,0-1-3,1 1 2,-1-2-5,3 3 0,0-1-4,-2 1 0,-3 2 0,0 2-3,0 3-2,0 0 3,2 4-2,-1 3 7,-4 4-5,2 1 1,4 5 0,-2 1-1,0 4 4,-4 2 1,-3 3-3,1 1 2,0 3 1,-4 2 1,2 2 0,-5 0 4,-1 0-6,-1 2-2,-5-1 7,1 0 1,-3-2-3,-2 0 1,-2 0-2,-3-1 2,1 0 5,-5-1-4,-4 1 2,-1-1 0,-6-1 1,-1 3-1,0-3 5,-5 0-7,-3-1-1,-1-1 4,2-3-3,2 1-6,4-4 2,0 0-1,-1-3-4,3 0 6,3-2 0,3-3-7,0 0 3,-3-1 3,4-4-6,0 1 2,4-3 6,2 0-4,-2-1 2,4 0 14,1-2 5,-1 0 1,2 0 7,2 0-2,1-1-4,0 0 5,2 0-3,1-1-7,2 0-8,-1 2-4,4-2-2,-2 2 1,1-2 2,2 3-6,1-2 4,0 2-9,4 1 2,-2 1 3,1 3-2,-2-1 6,0 2-6,-2-1 0,3 3 0,-3 0 4,5 2 0,-1-1-3,1 2 4,1 0-1,6-1-1,-5 0-2,3 0 3,-5-1 0,1 1 2,-4-1 0,-1-1 0,0-3-2,-5 3 1,-1-2-1,0-1-34,-2 0-24,-1 0-28,2-1-33,-3 1-42,2-1-43,-3-1-35,-2 2-37,-1 0-4,-1 0-17,-2-3 23,-4 2-22</inkml:trace>
  <inkml:trace contextRef="#ctx0" brushRef="#br0" timeOffset="109415.6771">11161 13196 350,'-3'1'17,"-2"-1"12,1 0 3,-4 0 6,5-1 8,-2 1 5,4-3 11,-3 4 5,0-2 4,3 2-6,-2-1 7,3 3-38,0-1 45,0-1-47,0 2 42,3-2-44,-6 0 18,6 1-34,-2 0-12,-1-3 49,0 3-45,3-2 51,-2 1-48,0-1 41,1 2-32,-4-2 42,2-2 9,-1 1-16,1 0-8,-1 0-11,-2-2-8,2 2 3,-2-2-8,2 2-16,1 0 0,-2-1-4,2 1 0,0 1 6,2 0 6,-2 0-6,4-2 0,-3 1 7,4-2-7,3 0 3,4-1-3,0 0 0,4-3-3,1 0 15,7 0 7,2-1-3,3-1 9,-1 0-1,0-2 5,4 1-1,5-1-2,3 0-11,5-3-9,-1 3-5,2-1-1,-2 1-7,4 1 6,-4 3-6,-8 0-1,-8 2 0,-5 2 4,-6 1-1,-8-1-1,-5 3 3,-1-1-5,-3 1 3,-3 0 4,2 0 2,-2 0-6,-2 1 6,1 1-1,-3 1-22,0 0-28,-5-1-35,3 5-42,0-3-34,-2 0 16,1 1-46,1 1-48,2-3-12</inkml:trace>
  <inkml:trace contextRef="#ctx0" brushRef="#br0" timeOffset="109963.1647">12297 13467 560,'-13'0'4,"9"-3"22,-7 1 5,3 1 4,-2 2 21,4-1 11,0 2 14,-1-2-23,1 4 39,1-2-52,0 3 30,0-3-31,-1 1-23,-1 0-7,4-2-17,0 3 24,2-3-32,0 1 47,1-2-25,0 2 31,1-1 23,0-1 13,1 2 26,-1-2 27,2 0 9,-3 2 1,0-1 13,0 1 6,2-1-8,3 0-2,-2 1-17,1-2-21,1 0-20,2-2-18,1 1-23,3-2-9,0 2-9,3-1-22,-2-1 3,2-1-10,3 2-2,1-2 0,5-2 3,-1 2 1,5-3-5,1-1 9,2 0-11,0 0 7,3-1 1,0-1-4,0 2 0,1 0 1,-3 0 2,-1 2-7,-3 2 5,-2-1-2,-1 5-2,-7-1 5,-3-1-3,-4 2-2,-2 2-3,-2-1 6,-4-1-1,1 0-2,-3 0 5,-2 0-2,1 0 1,-1 0 0,1 0 3,-4 0 4,3 0-8,-4 0-13,1 0-19,0 0-32,-2-1-41,-2-2-42,0 0-43,1-1-45,-3 0-30,4-1-28,-2 0-3,3 3-13</inkml:trace>
  <inkml:trace contextRef="#ctx0" brushRef="#br0" timeOffset="110531.8143">12863 13070 1229,'-4'-12'-3,"-1"5"25,4-3 15,1 3 17,-4-1 28,-1 2 29,1 0 41,0 6 35,1-3 25,0 3 0,-2 0-9,3 1-12,0 1-25,2 3-29,0-3-37,0 2-32,2-1-19,-1-2-21,-1 0 6,4 0 18,-3 2 13,3 0 7,0 1 3,2-1 1,0 4 1,-1-3 9,4 6-4,-2-3-14,6 7-11,-3-4-6,6 4-3,-1-1-1,4 2-4,3 1-8,-1 2-9,3 1-8,1 0-1,0 0 0,0 2 0,0 1-1,1 0-5,2 1-3,0 0 5,-1 1 3,-2-1-5,-2 2-1,1-2-6,1-2 5,-6-2 1,0-1-2,-1-6-2,0 1-3,-6-5 10,-2-1 14,-1-4 13,-4 0 11,-2-3 13,-1-3 6,-1-1 0,3-3 5,-3-2-10,3-4 8,-1-1-9,3-4-14,-3-3-14,2-6-26,-2-1 16,-2 4-3,0-4-21,3-1-22,-1-5-4,-1 0-4,2-3 4,5 1 21,-2-4-23,2-3 0,4 0 20,0 0-7,1 4 7,1 3-2,1 3-2,-1 5-1,-1 7 2,-2 4 2,-3 5-2,-2 4 6,-2 4-9,-5 3 5,-2 2 1,-1 2-3,0 1 1,-3 1-9,0 0-10,1 2-10,0-1 9,0 2-13,-1-2-21,4 1-23,-1 0-28,3 0-17,0 0-29,0-1-29,2 0-36,-1 0-42,1-3-23,0 1-26,-2 0-13,2 1-1,3-1 39,-3-1-18,1 0-35</inkml:trace>
  <inkml:trace contextRef="#ctx0" brushRef="#br0" timeOffset="110912.5784">13884 13196 1288,'0'-6'-9,"-5"-5"29,8 2 14,-10 1 23,5-2 33,1 3 21,-2 0 30,2 2 32,-3-1 23,1 0 4,0 4 1,-1-2-23,3 5-22,-2-2-17,2 4-32,-3-5-30,3 5-13,1-3-40,0 2-7,0 1-2,0 0-3,-2 3 14,4 0 20,-2 5 6,1-2 9,-1 5 4,0 0 0,2 4-4,0 0-2,1 0-16,-1 3-21,1 1-10,0 6-5,-2-1 2,4 3-4,-2-4 4,1 5-5,2 0-4,-2-3 8,1-1 1,1-3-7,0-2 1,-1-5 4,2 0 0,-2-3 1,-2-4 3,0 0-6,0-6-2,-1 0-13,-2-2-23,0-1-39,0-1-25,-2-1-50,1-3-50,-4-2-61,-1 0-38,-1 0-37,-1-3 10,-1-1-19,-2-3-28</inkml:trace>
  <inkml:trace contextRef="#ctx0" brushRef="#br0" timeOffset="111529.1983">13664 13123 889,'-4'-2'21,"-4"-4"29,6 4-17,-2-2 8,1 1-1,-1 0 20,3-1 14,1-2 9,1 2-20,3-2-3,1-2 42,0 2 5,4-5 18,3 5-4,0-3-5,1 4-9,0-4 5,3 3-25,0-3-14,0 4-10,0-1-10,0 0-14,-1 2-11,2-1-2,-1 2-7,1 0 1,-1 1-9,2 2-2,1 3-11,-1-1 0,1 3 7,-2 2-2,1 3 6,-1 0-1,-4 3-2,-2 1 1,0 0 6,-3 3-1,-5 0-5,0 1 3,-3 0-4,-3 0 2,-2 1-10,-2-1 4,-3 2-2,1-1 2,-2-2-2,-2-3 2,3-1-3,2-3 0,-2-3 6,3 0-1,2-3-3,2-1 0,0-3 2,3 1-2,-1 1 3,1-1-6,0-1 6,1-1 0,-1 1 25,1 0 14,1-2 5,-1 1 3,2-1-1,1 1 2,0 1-2,0-1 0,5-1-22,-1-3-16,5 3-7,1-2 1,1 0 4,0-1 1,2 0-2,1-1 0,0 1-6,-3 3 3,3 0 0,-3 2 0,0 0-6,0 2 6,0 1 0,0 3-2,0-2-2,-2 2 4,1-2-1,0 0-3,-4 5 7,2-1-9,-3-2 7,-1 3-2,-3 1 6,0 1-2,-2 5 0,1 1-5,-3-2 1,0 3 3,-1 1-3,-2-1 2,-2 2-10,-2-1 4,-4 0 2,2 0 2,-8 1-4,1-1 0,-6-3-1,0 3 0,-2-1 7,-2-1-7,-1-3-3,0 0 5,5-1-2,-4-1 0,2-1 1,5-1 0,1-4 2,2-1 2,5 1 2,2-3-2,0-3 4,3-2-4,1 1-1,0-2 1,0-1 1,1 0-6,2-2-30,-2-1-29,1 0-42,-3 0-43,2-4-54,1 1-41,-3-1-56,2 2-19,-3 1-33</inkml:trace>
  <inkml:trace contextRef="#ctx0" brushRef="#br0" timeOffset="113271.1239">12377 14448 545,'1'2'8,"5"2"12,-3-3 7,-1 1 5,-3-1 24,1-4 12,1 5 28,-1-1-17,0-1-8,2 3 2,-2-3 15,0 3 4,1-3-11,0 1 15,1-1-3,0-1 47,-2 2 17,1-4-13,0 3-8,1-5 5,2 2-7,-1 0-18,3-2-19,1 0-13,0-3-3,3 0 6,1-1-14,2 1-9,1-1-10,2 1-6,1-3-7,2 1-18,4 1-13,-1-1-7,2 2 3,1 0-3,0 2-1,-2 0 0,4 4 0,-1 0 3,-3 2-5,0 3 5,-2 2-2,-1 1-2,-2 2 3,-6 4 5,1 1-1,-6 3-2,-1 0 8,-4 5-5,-3 0 4,-3 0 0,-1 2-1,-6 2-1,-2 4-2,-2-2-2,-5 3-2,-3-4 2,1 1-6,-2 4 2,3-5-3,0-3 0,3-2 0,5-4-1,0-3-1,5-5 2,-2-1 3,6-2-5,1-2 2,3-3 2,-2 0 3,2-2-1,2-2-3,-2-1-1,3 0 0,-1-4 7,1-1 2,2-3 1,1-1 2,3-2 7,1 0 6,3 1 4,0-1-2,3 1 1,-1 2-3,4 1-3,1 3-1,-1 2-1,-1 1-2,0-1-3,-1 5-3,1 0-2,-2 2-1,2 2 0,-2 2-3,2 1-6,-3 2 1,2 2-1,-2 1 3,3 3 1,-5 0-2,-1 2 1,-2 1-2,-4 1 4,2 2-1,-6-1 3,-2 2-4,-2-1-1,-2 2 6,-3 0-2,1-1 1,-6 0-1,-3 1-2,1-2 2,-4 2-1,1-2 0,3 1-3,-6 0-1,6 0 4,-3-2-2,3 0 1,-3-2-4,4 0 1,-4-4 1,0-1 0,-2-2 1,2-3-2,2-2-1,0-1-1,1-1 2,4-3-1,-2 0 2,5-2 2,0 0-4,0-2-3,1 0 3,2 0-1,0 1-1,2-3 2,1 2-1,-1 0-8,2 1 7,0-1-2,2 1 3,-1 1 2,2-3-3,0 4 2,1-2-3,3 0 3,-1 0-3,4 1 5,-1 0 0,3 1-2,0-2 4,2 3-5,0-2 1,1 1 4,-2 0 0,-1-1 0,-1 2-9,1-1-26,0 0-32,-6-1-28,1 2-38,-1 0-56,2 0-56,-5 2-48,1-2-53,1 0 9,-3 0-34</inkml:trace>
  <inkml:trace contextRef="#ctx0" brushRef="#br0" timeOffset="113985.6834">13270 14440 995,'-1'-6'44,"-1"-2"-17,9 4 4,-12-1 24,5 1 9,1-4 6,3 4 20,-3-3 25,4-1-20,2 1 41,0-5 12,4 3-24,0-4 4,2 4 6,0-1-14,1 0-14,1 3-23,-1-1-17,2 3-10,-2-1 7,0 3-11,-1 0-16,1 1-4,-2 1-7,2 1-6,1 0-2,0 1-5,1 1-9,3 0-1,-3 2 1,4 1 3,-2 1-4,-1 1 5,-1 0-2,0 1-2,-4 2-1,-1 1 2,-3 1 3,-2 0-3,0 2 5,-5 3-6,-2 3 4,-6 0 2,-1-1-2,-2 2 6,-2-2-3,-2 0-4,-2 2-2,2-4 5,-3 0-4,4 0-3,2-1 5,0-3-11,4 1 4,1-4 0,1-1-4,2-2 3,0-3 0,3-2 1,0-2 1,0 0 9,3-2 3,-3 2 6,3-4 7,0 0 0,0-3 1,2 1 1,3-2-2,2-1-1,2 1-7,2-3 1,3 2-3,1-1-3,1-1-2,2 4 0,0 0 2,-4 1-3,1 1-1,-2 2-4,0 1-1,-4 4-4,3 1 1,-5 1-1,0 3 2,1 1-2,-1 2 2,-2 4-2,1 0 4,-1 2 4,-3 3-1,-2 1 2,0 1-4,-3 0 2,0 0 0,-4 2 1,0-2 0,-5 1-2,0-2-2,-3 1-1,-2-4 1,-2 3 1,-1-5-2,1 2 0,-3-2-2,-1 1 3,2-3 0,-2-1-2,1 0 2,-1-2-1,-1-1-1,3-3 4,0-1-5,2 0 0,2-4 0,1 2 1,-1-3-4,4-3 2,4 2-1,-1-2-3,-1-1 5,3 0-1,0 1-2,1-2 3,2 0 0,1 1-1,-1 1 2,2-1-1,0 0-5,3 1 2,0-2 2,1 1-3,3 1 2,-1 0-2,5-1-1,-1 0 4,-1 1 1,4 1 1,-1 1-1,-1-2-1,0 3 0,-1-2-10,1 0-21,-2 0-41,1-1-44,1 0-69,-2 3-52,-2-3-52,2-3-60,-1 2-33</inkml:trace>
  <inkml:trace contextRef="#ctx0" brushRef="#br0" timeOffset="114248.521">14142 14413 1196,'3'-3'-3,"4"-2"28,2 3 18,-8-3 20,2 1 14,0 1 20,-1 0 11,0 1 10,-1-2 9,-2 4-17,1-3-18,-2 3-19,1-2-16,1 4-18,-1-4-8,-2 4-14,2-1-7,-2 1-12,-2-2 0,1 3-22,1 0-30,-4-2-37,4 4-36,-1-3-17,3-2-3,-1-1-31,1 2-38,1-3-25</inkml:trace>
  <inkml:trace contextRef="#ctx0" brushRef="#br0" timeOffset="115033.418">14521 14235 1012,'1'-4'28,"-1"2"-7,2-6 5,-4 3 11,-3 1 20,4 1 4,-8-1 6,7 1 19,-2-1-8,2 1 32,2 2 14,-2-3 13,6 4-3,-4-2 4,3 2-2,-2-1-10,1 1-13,-2 0-11,0 0-9,0 0-8,0 0-13,0 0-5,0 0-6,0 0-4,0 0-2,17-14-12,-17 14-7,0 0-15,0 0 2,0 0-1,0 0 4,0 0-6,103-55 1,-84 49-4,2 2-8,-2 3 3,0-2-8,3 1-1,-3 4 1,0-1 1,-2 2-8,1 1 3,-2 3 7,-4 0-4,2 3 2,-2 1 0,-3 1-1,-1 2-4,-2 1 5,-4 2-1,-2 1 2,-1 0 1,-4 1-1,-4-1 1,0 2-7,-4-2 6,-1-1-2,-1 1 3,0-2-3,-1-1-3,-2-1 0,2-1 0,2-2 3,0-1-2,2-1-2,2-1 0,-1-4 0,7 0-2,-3 1 5,3-3 0,3-2 0,0 0 0,-1-1 1,1 0 0,0-2-1,1 0 15,0 0 13,0-5 7,1 2 3,2-2 3,2-1-2,4-1-3,4 2 3,0-3-15,7-1-12,-2 1-6,4 2-5,-1 0-3,0 3-1,-1 1 4,-3 2-1,1 2-2,-3 2 1,-1 2-8,1 1 5,-3 3 0,0 0 3,0 2 0,-2 2-4,0 3 4,-1 0-2,-2 1 2,-3 2 2,0 4-1,-4-5 1,-4 1 0,-1 1 3,-2 5 0,-5-3-3,1 3 7,-3-1-5,-1 1 2,0 2-3,0 0 3,0-2-4,-1-3 3,0-1 0,0-2-3,-1-1 4,2-4 0,0 1 2,0-3-2,4 1 1,-3-4 0,3 0-2,0-3-2,3-1 3,-1-1-2,2-2-2,-3-2-3,4-1 1,-1-1 3,1-1-2,-1 0 3,0 1-8,2-2 1,0 1-2,1 2 4,0 0 2,-1 0-7,1 1 7,4-1-5,0 1 5,0 2 0,0 0 0,0 0-2,0 0-5,0 0 0,3 2-2,-3-4-1,3 4 1,1-4-1,1 2 4,3-1 0,-1 1 2,4 0-1,-1-3 5,3 2 0,0-1-2,0 1 0,0-2-6,-3 0-11,-2-1-11,2 4-32,-6-4-41,2 1-47,-3 1-50,-3 2-67,-6-2-54,2 4-57,0-2-19</inkml:trace>
  <inkml:trace contextRef="#ctx0" brushRef="#br0" timeOffset="115908.1241">15008 14184 751,'-3'-6'22,"7"1"27,-4-4-7,0 1 40,3 3-24,-6-1-1,3 0 8,0 3 5,0-2-7,0 2-18,0-3 7,0 6-22,0-3 37,0 2 15,0 0 4,0-1 5,0 2-12,0 0 1,0 2 19,0-2-7,0 1-7,0-1-5,3 1 13,-2 2 1,-1-3 5,1 3 1,1-3-15,1 1-4,1-2 2,1 1-2,2-3-23,1 0-10,1-2-5,1-1 2,2 2-1,0-2 0,1-1-7,0 0 0,1 0 5,1 0 2,0 1 4,1-1-6,1 1-2,-3 0-8,3 0 1,-1 1-9,0 3-2,-1-1-3,0 1-7,-1 0-8,0 2-4,-2 0 5,2 3-5,-3 1 4,0-1-3,0 3-3,-2 0 3,-1 3-1,1-1 5,-3 2-3,1 0 2,-3 2-3,-1 0 4,-2-1 3,2 3-5,-6 2 5,-1-1-4,-1 1 1,-4 1 1,-4-2 2,0 2-4,-4-1-2,0-1 0,-2 0 0,1-3-2,-1 2 3,2-3-3,2-1-3,1-2 2,5 1 0,-2-3 2,5-1-2,6-5 17,0 0-32,-3-17 4,3 17-4,116-66 9,-97 63 4,-1 2 2,0 1 0,-1 0-3,-2 3 4,3 1 1,-2 1 3,0 0 0,-1 1 0,-1 3 1,-2 0-1,1 3 3,-3-1-2,-3 3 6,-2 1-7,3 0 1,-6 3-1,1 1 6,-3 2-5,-1 0-1,-2-3-1,-2 0-2,-4 2 2,2 0-1,-3-2 3,-3 2-3,1-2-1,-3 1 3,1 1 2,-1 0-1,0-2-2,0-1 1,0-2-3,0-2-1,0 0 1,1-3-1,1-1-1,-2-1-2,4-2 6,-1-1-4,-1-1-1,3-1 4,0-3-1,-2-2 3,4 0-3,1-2-1,-3 0-1,4-1 4,-1 0-6,3-1 2,-4-1 2,4 2-2,1 0 1,1-1-2,0 3 1,1-1-2,1 1 6,0 2-5,0-2 2,1 2 0,1 0 0,0-1 2,2 2-1,3-3-4,-2-1 3,3 0 3,1 1-5,3 0-4,-1-3 4,5 0 2,-2 0 1,5-2-28,-2 0-28,3-1-52,-5-3-46,2 2-67,-5 1-71,-1-3-77,-3 1-41</inkml:trace>
  <inkml:trace contextRef="#ctx0" brushRef="#br0" timeOffset="116838.6806">16597 13236 631,'0'0'28,"0"0"33,0 0 26,0 0-23,0 0 11,-50 14-1,50-14 8,0 0 21,0 0-21,0 0-36,0 0-18,0 0 29,0 0 4,-49 16 19,49-16 8,0 0-9,0 0-7,0 0 13,0 0-1,0 0-1,0 0-12,-35 13-10,35-13-10,0 0-3,0 0 6,0 0 2,0 0-3,0 0 1,0 0-6,0 0-10,0 0-6,0 0-3,106 18-5,-71-20-12,2 1-2,-2-2-6,3 1 2,-3-1 3,0 1-37,-3-2-41,-5 1-36,-4 2-37,0-2-42,-6 4-27,-2-1-2,-3 0-33,-3 3-10,-2 0 1</inkml:trace>
  <inkml:trace contextRef="#ctx0" brushRef="#br0" timeOffset="117025.1093">16715 13650 979,'-27'8'19,"10"-1"2,-1-3 10,6-1 19,-5 3 11,5-3 9,2-1-4,5-1 3,1 1-18,1-1-2,1-1-9,4 2-20,2-2-9,3-2-10,6 1 6,2-2 0,7-1-5,3 0 7,5-3-5,5-3 9,2 0-9,2-1-8,-1 0-26,-3-1-39,-1 0-16,-4 1-67</inkml:trace>
  <inkml:trace contextRef="#ctx0" brushRef="#br0" timeOffset="120066.0234">20787 13433 759,'15'3'28,"-15"-3"29,0 0-2,0 0 17,0 0 22,0 0 13,0 0 34,0 0 23,16-13-11,-16 13-5,0 0 11,0 0 8,0 0-11,0 0-2,0 0-11,0 0-11,16-15-12,-16 15-20,0 0-6,0 0-25,0 0-14,0 0-10,0 0-25,0 0-7,17 6-13,-17-1 5,0 4 2,6-1-3,-5 0-4,1 1 3,-2-3-3,1 2 6,-1-1-4,0-1-1,-1 1-2,1-1-2,-2-1 7,1 0-2,1 0 1,0-5 17,0 0-15,0 0 16,0 0 11,0 0-15,0 0 2,0 0-2,-6-24-3,6 24 5,0-26-12,0 26-56,0 0-31,0 0-43,0 0-53,0 0-59,0 0-41,3-37-54,-3 37-30</inkml:trace>
  <inkml:trace contextRef="#ctx0" brushRef="#br0" timeOffset="120921.4987">21910 12909 505,'-41'3'15,"-7"2"9,-1-1 18,-5 0 10,10-3 18,-2 4 16,3-2-19,-4 2 44,4 1-39,1-1-9,5-1-15,3 2-3,0 2 2,2-5-11,4 2 25,3-2-40,5 2 46,4-1 20,2-3 17,1 3 21,3-4 2,2 4 20,-1-1 11,6 1 29,-2 1-9,2-2 2,1 2-13,-1-3-17,2 0-1,0-3-6,1-3-16,0 0-21,0-1 6,0 1-8,1-2-2,-1 2-8,1-1-14,2 1-20,-1 2 8,5-2-1,-3 1-12,5-3-7,1 5-2,1-3 2,7 0-3,1-2-3,7 3-1,1-3-14,8 1-7,3-1-5,6-2-5,6-1-7,14 1 4,5-2-1,7 0-6,9 0-2,3-2 5,9 0-3,2 0 2,3-1 2,-3-1-5,-7 2-2,0-2 1,-4-1 2,-6 0-1,-3 1 1,-8-6 1,-1 3-5,-1-2 4,3-2 3,2-1-3,4-3 0,12-1-3,7-1 0,9 3-1,6 0 4,0 0-5,-2 4 4,-2 4-2,-8 3 3,-8 4 3,-10 1-2,-10 3 4,-12 1-5,-8 2 4,-8 0-3,-1 1 1,-6 1-2,-9 0-2,1 0 4,-6 0-5,0 1 4,0 1 1,-3-1-4,-7 0-1,0 1 6,-3-1-3,-3-1-1,-3-1 1,2 1 1,-3-3-4,-1 2 6,0-2-1,0 0-2,0 1-5,0 0-8,-1-1-14,2 0-23,-3 2-10,1-1-29,-2 2-17,1 0-18,-1-1-24,-2 2-12,1 1-5,-2-1-10,0 2-12,0 0-13,-3-2-18,2 2-14,-1 1-13,-1 0-6,-5-1-21,4 0 22,-3-1-35</inkml:trace>
  <inkml:trace contextRef="#ctx0" brushRef="#br0" timeOffset="151673.9261">17310 13227 663,'-59'23'16,"59"-23"18,0 0 26,0 0-8,0 0 64,0 0-16,0 0 7,0 0 22,-61 40 5,61-40-2,0 0-5,0 0 32,0 0-50,0 0 53,0 0 6,0 0-2,-45 24-4,45-24-12,-70 34 2,61-29-13,-1-4 10,1 0-25,9-1-6,0 0-17,0 0 0,0 0 9,0 0-16,0 0-8,0 0-15,0 0-5,0 0 20,0 0 5,0 0-6,0 0-14,0 0 6,0 0-3,0 0-1,0 0-4,0 0-25,194-26-8,-147 21-8,5 0-3,4 0-12,7-1-2,7 2-4,0 0-7,5 1-1,0 0 2,3 2-5,-2-1-1,0 2 5,-1-1-1,-2 0-1,-3-2 1,-2 1 4,-4 1-3,-4-2 3,-1-1 3,-6 1-8,-2 2 4,-1 0-11,-1 2 4,-3-1-4,-2 4-5,-3-3-1,-5 2-7,3 0 7,-5 1-4,-5-2 6,-2-1-3,-4 0-3,-1-1 9,-4 2-5,-2-1 4,-1 0-17,-2 1-9,-2 2-19,-11-4-2,0 0-9,0 0-38,0 0-5,0 0-38,0 0-44,0 0-32,0 0-44,0 0-46,12 8-48,-19-13-9,-3-4-34,-1-2-9</inkml:trace>
  <inkml:trace contextRef="#ctx0" brushRef="#br0" timeOffset="152165.627">17784 11961 1153,'3'-14'32,"0"-3"28,-3 3 36,8-1 31,-6-2 33,5 4 38,-4 4 15,1-3 22,-1 3-15,-1 1-3,2 3-17,-3 0-7,-1 1-25,0 0-34,0 1-7,1 3-16,-1-4-13,0 4-18,0-1-8,0 2-19,2 0-4,-1 4 6,0 2-7,2 1 14,1 4 17,-2 2 0,0 6-6,-2-1 10,0 6 6,0 0 0,-2 1 7,-2 1-17,-1 3 10,-1 7 1,-2 0 2,0 5-11,-1 2-4,-2 4-7,1 4-7,-2 3-2,0-1-28,1-2-8,3-2-7,-2-1-5,3-5-5,2 1-2,3-6 2,2-2 0,2-3-4,2-5 6,3 0-10,0-6 0,2-3-2,0-3-12,-2-2-14,3-6-15,-5-1-36,1-2-23,-2-5-26,0-1-45,-4-4-52,-1 1-48,-1-4-59,-2-1-67,-4-1-32,-3 1-49,2-3-20</inkml:trace>
  <inkml:trace contextRef="#ctx0" brushRef="#br0" timeOffset="152736.2712">17385 13979 792,'-29'46'14,"29"-46"12,0 0 10,0 0 28,0 0-13,0 0 15,0 0 25,0 0 8,11-25 3,-11 25 3,0 0-1,0 0-17,0 0 25,0 0-5,0 0-9,0 0 5,14-52-10,-14 52 5,0 0 9,0 0-3,0 0 12,0 0 0,0 0-7,0 0 3,-4-18 9,4 18 3,0 0 5,0 0 2,0 0 6,0 0-3,0 0 3,0 0 1,0 0 5,0 0-15,0 0-15,0 0 6,0 0-12,0 0 21,0 0 1,0 0-3,0 0-22,0 0 1,0 0-5,0 0-10,0 0-8,0 0-18,0 0-7,0 0-7,-39 76-4,39-76-5,-17 63-3,14-41-8,2-2-8,-3 3-9,2 0-4,4 2-44,-2-1 40,1 2-6,3-1-1,0-1 2,0 2-18,0-3-20,1 3-6,-4-5 24,1 3-49,0-5-36,-1 1-33,1-5-14,-1-2-31,3-2-8,-4-5-37,0 2-34,-4-4-47,3 1-9,-4-5-17,-2 4-33,-2-1-7,-2 2-18,2-5 16,2-2-4</inkml:trace>
  <inkml:trace contextRef="#ctx0" brushRef="#br0" timeOffset="153243.957">18101 14090 1339,'181'-201'-17,"-178"180"38,-3 1 33,2 2 31,-7 2 26,2 1 27,-5 1 15,2 4 25,-3 2 30,-4 3-15,1 1-18,2 3-20,-3 1-12,0 2-8,-2 3 7,2 0-13,-3 5-6,2-1-9,-2 3 3,1 2-4,-1 3-8,1 1-18,-1 1-18,0 3-6,-2 0-1,4 3-7,-2 0-13,2 2-4,1 0-6,-1 2 2,0-1 1,4 3-11,3-3-6,1 2-8,3-2-4,3 0-14,4-1-7,4-2-10,1-1-12,7-2 0,2-2 0,2-2 2,4-1-3,1-3 11,2-1 3,3-4 7,0 0 7,2-5 6,-2-2 4,4-4-4,-3-2 4,-1-3-1,3-3 5,-3-3 3,0-2-2,-4 0 0,-2-6-4,-3-1 3,-1-1 0,-6-3-1,1-2-3,-6-2-3,-2-2 2,-2-3-2,-4 4-1,-2-1-2,-3 1 1,0 1-1,-3 4-2,-1 3-6,-3 5-18,3 2-16,-3 4-8,0 1-26,1 4-34,-3 1-31,-2 0-25,-1 3-13,-2 1-8,0 0-28,-2 2-19,-1 0-6,-1 2-2,4-1-8,1 0 16,0 1-20,0-2-25</inkml:trace>
  <inkml:trace contextRef="#ctx0" brushRef="#br0" timeOffset="153603.7362">19148 13876 1512,'0'-7'40,"3"0"38,9 2 39,-12 0 45,0 2 42,1-1 26,0 1 26,2 1 32,-2-1-26,0 0-8,1 0-31,-1-1-28,0 2-25,-1-2-11,1 3-24,-1 2-21,0 0 2,0 3-11,-3 1 21,4 4-1,-4 2-11,5 3-6,-4 3 1,4 1-8,-2 3-14,0 1-17,1 2-25,0 1-17,2 1-4,-2 1-7,1 1-4,-2-1-9,2-1-4,-2 3-4,2 0-9,-2 1-1,1-1-14,4 3-29,-2-2-32,2 4-27,0-2-41,0-4-54,2 3-54,2-7-80,0 2-74,-7-1-75,3-6-49</inkml:trace>
  <inkml:trace contextRef="#ctx0" brushRef="#br0" timeOffset="158504.4794">20817 11239 427,'0'0'23,"0"0"15,0 0 10,0 0 27,0 0 16,44-79-16,-44 79 53,0 0-31,0 0 0,0 0 5,0 0-4,0 0-11,0 0 0,16-24 32,-16 24-38,0 0 47,0 0-2,0 0-10,0 0 22,0 0-4,0 0-3,10-11 8,-10 11-5,0 0 13,0 0 11,0 0 5,0 0-26,0 0-8,0 0-7,0-17-7,0 17-1,0 0-18,0 0-28,0 0-12,0 0-2,0 0-5,0 0-6,1-24-17,-1 24-5,0 0 4,0 0-5,0 0 7,0 0 5,0 0 11,36 59 5,-36-59-8,0 0 2,0 0-6,76 157-10,-61-121-8,-2-1-2,0-2-9,-1-2-5,0-1 1,-2-2 1,2 0-4,-2 0 2,3-1 2,0 1 2,0-2-5,1 2 6,1-2-2,-2 1-3,3-1 4,-3 0 0,1-1-5,-2-1-2,2-4 4,-2 1-7,0-5 2,-4 0 2,2-3 2,-5-2-1,2-2-1,-3-2-2,-2 0 2,1-4-1,-1-2 5,0 0-1,-2 1-3,2-4 5,0 2 5,0-1 6,0-3-1,3-1 5,1-1-1,0-2 0,5-2 3,0-3-1,2-1-8,0 0-3,-1-2 0,2-2 1,-3-1-7,3-2 1,-3-2-2,0 0-3,-1-1 1,-1-4 1,-1-1-1,0-2-1,-1-1 3,-2-1-3,0-2-4,-3-1 2,0 0-1,1-1-3,3 0-4,-3 0-6,2 3-3,0 2-1,1 1 1,3 3-4,-3 3 1,0 1-3,2 2-3,-1 4 4,3 1-2,-1 2-2,-2 4-8,2 1-7,-2 3-4,-1 1-3,-1 6 3,-3-3-5,-2 6-12,4-1-21,-5-1-2,1 2-22,-3 0-25,3 2-34,0 1-24,0-1-33,-2 1-29,1 1-24,-2 0-34,2 0-2,4 2 25,-7-1-11,-1-1-7</inkml:trace>
  <inkml:trace contextRef="#ctx0" brushRef="#br0" timeOffset="158975.6123">21898 11778 856,'0'-10'29,"-2"2"37,6-2-20,-8 2 29,4-3 21,0 2 28,-1 1 20,0 1 9,-1 0-4,-1 0-24,-2-2 33,2 4 1,-2 2-14,3-1-11,-4 2-8,0 0 2,2 3-21,-3-2 1,2 1 1,1-1-26,3 1-3,-1 0-6,2 0-6,-1 1 3,2-1 2,-1 4-1,0 0-14,0 2-1,-1 0 6,1 4 4,-2 2 6,2 5-9,-3-1-6,0 4-10,-3 0 0,3 5 0,-4 0-6,2 4-19,-4-1-6,2 1-4,-1 2-1,2-3 1,1 2-3,1-2 0,2 0-7,-1-1 5,3-1-8,3 1 1,-2 0 1,2 0-6,2-2-6,-1-1 0,0-2-1,1-1-9,-1-4-15,1-3-21,-1-1-16,-2-3-18,1-1-20,-5-4-32,4 0-35,-2-2-35,-2-3-25,-1 0-14,0 0-26,-4-1-21,-2-3-29,2-2 14,-5-1-22</inkml:trace>
  <inkml:trace contextRef="#ctx0" brushRef="#br0" timeOffset="159599.5803">21865 11764 889,'-5'-6'18,"5"2"35,0-2-17,0 1 30,-2 1 14,3-2 19,-1 1 18,4-1 8,-1 1 0,2-2-16,3 1 35,-2-5-16,7 4 4,-2-1 0,5 0-12,-1 2 3,3-2-9,-1 3-8,3-2-13,0 4-7,-1-3-11,2 3-18,0-1 2,-2 1-5,3 1-9,-3 0-11,-2 2-5,1 0-6,-2 2-3,2 0-6,-1 3-6,-4 2-7,-3 0 0,5 4 0,-5-1-1,-3 3 3,-1 2-8,-3 3 8,-6 3-8,-3 2-4,-2 0-4,-7 3 0,0-1-6,-7 3-1,2-4 3,-5 0-7,2-2 10,-1 1 4,3-3 0,-1-2 2,3-3 6,1-2-1,3 0 1,3-5 0,2 1 0,3-5 0,2 0 5,1-4-2,2 2 4,2-2 8,0 0 13,0 0 7,1 0 3,0-2 6,3 2 6,3-4 10,4-2 3,0-1-7,9-1-4,0-2-8,6 3 1,3-3-3,1 4-8,-1-1-10,-2 5-4,-2 0-2,-2 5-4,-6 0 0,0 3-3,-2 2 1,-1 2 2,-1 0-1,-1-3-2,-1 1 3,0 3-3,-1 2 1,1-2-3,-5 2 1,2 0-5,-1 2 3,-2 2-1,0 4-1,-3-3 3,0 1-3,-2 0 4,-3-1-6,1 1 5,-6-1-2,-1 2 2,-3-1-4,-3-1-1,-5-1-3,-2 0 0,-4-1-1,-3 1-9,-1-2-2,-4-1-5,0-2-2,-1-1-2,0-1 3,-3-3-7,4 0-5,-1-3-2,1-2-15,1-1-13,3-1-21,3-2-20,2-2-27,4-2-15,4-1-24,3 0-28,0-1-17,3 1-20,2 0-13,0 0-13,3 0-4,0 0-46</inkml:trace>
  <inkml:trace contextRef="#ctx0" brushRef="#br0" timeOffset="160098.7096">22759 11629 607,'-23'0'14,"6"-1"25,3 1 21,-4-1 25,3 1-11,0 0 5,1 1 16,0 3 17,0-3-8,1 1-17,2 1-2,-2 0-19,7-1 27,0-3 6,1 2-8,1-2 7,4 1 10,-1 0 0,2 0 6,-1 1 0,1-1-5,-1 1-2,3-1 7,-1 2-14,2-5-7,2 4-4,2-2-18,4-1 1,0-1-1,5 0-11,2-2-14,2 2-6,3 0-8,2-3-5,1 2-6,4-2-7,1 2-7,1 0 1,-3 0-5,1-2-3,-1 0 0,3 1-1,-2-1 3,4 2-4,-3-2 0,-1 1-2,0 2 2,-2-3 2,-3 4 0,-6-1-2,-5 1-6,-5 2-6,-5-2-16,-3 1-19,1 1-26,-7 0-38,0 0-32,-4 0-32,-4 1-35,-3 1-24,0 0-17,-2 0-27,4 0 17,-4 2-22</inkml:trace>
  <inkml:trace contextRef="#ctx0" brushRef="#br0" timeOffset="160596.7413">23778 11206 1137,'-12'-9'-5,"-6"1"77,6-1-18,-1 2 27,3-5 14,-1 4 19,2 1 10,4 0 25,-3 3 15,2-1-67,-2 1 34,3 3-14,-3 1-11,5 1-14,-3 2-15,-2 3-15,1 1-8,-3 4 3,-2 3-6,1 1-5,-5 7 5,-1 3 1,1 3 20,-1 0-4,-1 4-2,0 1-14,1 1-4,1 1-6,3-3-8,2 0-7,0-1-13,3 2-6,2-1-4,4-3 5,2 0-3,2-2-3,4-1 1,2-1-2,3-3-2,0 0 1,5-4-1,-1-1-1,3-2 1,1-2 0,2-4-3,2 0 3,1-3-1,1-5 1,2-1 3,4-1-1,-1-6-2,2-3 3,0 0-2,-2-4 1,-1-4 0,-3-1-1,-1-3 3,-2-3-1,-6-3-3,0-4-4,-4-1 6,-3-5-4,-2 0 1,-4-2-3,-4-1-4,-1 3 3,-3-2 0,-6 6-3,0 1-1,-4 5 1,0 2-5,-4 3-1,0 3 2,-1 3-10,2 3-9,-1 1-7,0 3-18,2 3-17,2 0 0,2 2-13,0 2-24,4 3-16,-1-3-12,3 4-15,0 1-17,0-1 3,3 2-24,1 0 1,2 1 28,0 1-32,2 1 24,0 2 7,-1 3-2,4-1-15</inkml:trace>
  <inkml:trace contextRef="#ctx0" brushRef="#br0" timeOffset="161024.6936">24244 11301 1028,'1'-5'73,"-2"1"-12,0-2 33,11-1 28,-10 1 11,1 1 12,3 0 18,-1-1 8,-2 2-70,2 0 8,1 1-29,-3 0-25,0 0-12,1 3-12,-1 0-22,-1 0-2,0 0-7,-1 0 7,-1 3-9,2-2-8,-1 1 1,0 1-4,-1-1 3,0 2-10,-1 1 3,0-1-4,2 1 2,-4 1 6,2 1-6,-2 0 10,1-1-5,0 0 9,0-1-3,2 1 2,-2-3 4,1 0 4,1 0 5,0-3 3,0 0 6,2 0 3,-1 0 7,1-3 7,-2 2 20,2-1 8,0-1 5,-1 0 7,0-1 8,2 0 7,-2-1-1,1 1-3,0-2-15,1-1 0,0 3-3,-1-2-12,2 1-12,-2 1-14,1 1 1,-1 0-5,2 2-15,-2-1-17,2 2-8,-1-1-12,-1 1-20,1 0-18,2 0-29,-3 0-30,1 1-34,-2 1-28,1-2-25,0 2-29,1 0-26,-1-2 7,1 3-20</inkml:trace>
  <inkml:trace contextRef="#ctx0" brushRef="#br0" timeOffset="161571.3574">24533 11036 647,'0'0'29,"0"0"25,0 0 38,0 0-23,0 0 19,-78-46 19,78 46 8,0 0 17,0 0-23,0 0-13,0 0-31,0 0 33,0 0-14,-14-16-11,14 16-3,0 0-9,0 0 4,0 0-5,0 0 0,0 0-9,0 0-5,44-19-8,-44 19 15,95-30-19,-67 23-14,3 0-5,2-1-6,1-1 10,0 2 18,1-1 6,-4 0-18,-2 2 21,-3-3 12,-5 6 18,-3-2 9,-2 2-6,-6 0-8,-1 3 8,-6-3 5,2 1-4,-2 2-2,-2-2-11,-1 2 2,0-1-1,0 1-3,0-3-12,0 6 0,0-1 9,0 2 8,-1 2 2,1 3-5,-4 3-1,0 3 1,1 3 5,0 4 2,-3 0-11,0 3-11,-2 3-10,1-1 1,-1 4 1,1-2-2,-1 3-9,0 2-6,0 1 5,-1 3 9,1 2 7,-1 1 2,0-1-3,-1 4-9,3-2 5,-1-1 1,2-1-8,-2-2-16,3-1-6,2-5-7,-1 2-1,0-4 2,1-4-7,0 1-4,0-4-10,1-1-11,0-4-17,1 1-9,-1-7-31,4 2-20,-4-7-37,2 3-27,-3-3-27,1-2-31,-2-1-27,0 0-46,-3-1-22,-4-1-24,2 3-20,2-5 6,-4 0-17</inkml:trace>
  <inkml:trace contextRef="#ctx0" brushRef="#br0" timeOffset="161803.2138">24510 11558 1229,'1'-5'-7,"-2"0"31,9 0 20,-4 1 28,4 0 10,-2 2 15,4-1 4,-3-1 11,6 1 19,-1 1-22,3-2-14,2 1-30,2 1-5,4 0-17,0-1-4,4 2-10,3-3-12,3 2-13,5-2-19,-1 0-14,4-2-25,-5 3-30,4 0-23,-3-1-40,-3 3-37,-4-2-11,-3 4-38</inkml:trace>
  <inkml:trace contextRef="#ctx0" brushRef="#br0" timeOffset="162735.6395">22815 13123 1078,'-10'-8'31,"4"4"-20,7 0 37,-8-2 14,5-2 30,0 2 21,0 1 13,2-2 23,0 1-14,0 2 29,0-3-11,1 4-4,2 3-5,1-3-2,3 2-5,-1-3-7,3 3-7,2-5 4,4-3-6,0 2 0,5-5-17,-2 2-17,2-4-1,2 4-7,3-3 3,0 5-6,-3-1-18,4 2-6,-4 3-9,5 1 3,-1 3-9,-3 0-8,-4 3-12,-1 3-6,-3-1-4,0 4-4,-3 0 1,-5 1-4,-1 3 4,-2 0-4,-4 1 1,-4 1-6,-2 2 2,-3 1 0,-3 2-4,-3-2-4,0 2-3,-5 0 0,1-2-4,3-1 6,-1-2-8,3 1 1,1-1 3,1-4 5,4-1-2,-2-1 2,6 0 3,0-2-2,2 1 6,1-4 1,2-4 3,-1 1 4,6 4 7,-2-7 5,6-2 4,-2 1 4,4-3 3,6 0 2,3-2 0,0 1-8,5-4 0,1 3 0,-2 2 6,2-3 7,-2 5 1,-5-1 8,1 4-2,-3-1 7,-2 4-1,-1-2-4,-2 4-10,1 0-8,0 1-8,-2 1-9,2 2 3,-1 1-7,-1 0-4,1 0 3,-3-1-2,-1 1-1,-1 2 3,0 2-1,-1 1-2,-4 0 0,-2 3 0,-1 5-3,-4 1 0,-3 2 1,-2 0-2,-3 1-3,-5 1-5,-4-2 4,0 1-5,-4-1 1,-2-3-4,0-1-1,-3 1 1,0-2-1,-2-3 0,4-1-5,-2-1 1,2 0-1,1-3 1,1 0-5,2-2-1,3-1 6,2-1 7,-1-3-2,4-1 8,4-2-7,2 0 6,1-4 8,5 0 1,-1 0 4,3-2-7,0 1 9,0-1-1,0-2 12,-2 3 2,2-2 5,-2 1 6,1 1 1,2-1 3,1-2 6,2 2-4,0-1-3,2 0-4,-2 0-5,2-1-5,2-1-7,3 1-1,2-2-11,4 1 4,-1 2-2,6 1-2,1-2-2,1 4 4,0 0-4,0 2-3,-2 0 5,-3 2-5,1 0-8,-6 1-20,2 0-21,-4 0-51,-2 1-37,-1 0-62,-3-1-78,-4-3-82,-8 3-70,3-3-48</inkml:trace>
  <inkml:trace contextRef="#ctx0" brushRef="#br0" timeOffset="178178.3404">5199 16494 1187,'-2'-15'-3,"0"7"29,4-8 23,1 4 32,-6-2 25,3 1 36,-3 1 24,3 2 26,-4 0 12,2 2-3,1 1-14,-4 1-12,2 2-8,1 1-23,-1 0-12,2 2-18,1 0-6,0-1-19,0 1-7,0-1-16,0 2-19,1-1-8,1 1-13,-1-1-3,0 1 0,0-1 0,3 1 4,-3-2 8,2 2 11,0 0 5,2 2 4,1 0 8,0-1 8,0 4 6,1-1-1,2 0-4,-3-1-5,3 4 1,-6-3 7,6 3 1,-4 0 10,-1 2-6,0-1 3,3 4 5,-3 1-2,3 1-10,-3 2-3,2 1-11,0-2-22,0 2-3,1 1-10,-2-1-7,1 1-7,2 1 2,-2-4 1,3 2-5,-1 1 4,4-1-1,-1 1 1,2 1-4,2-1 7,-3-1 0,4 3-9,-4-1 2,0 0-2,1 0 1,-2 1 1,0 1-2,-2-3 2,-2 3-7,0-2 2,-2 1-1,0-2-2,0-2 3,-4-3-4,3-2 1,-4-4-3,1 0 3,1-4-2,-2-1 7,0-2-4,0 0-3,0 0 2,0 0 2,0 0-8,0 0 6,0 0-4,0 0-3,0 0 6,0 0-7,3 0 5,-3 0-1,1 0 4,-1 0-6,0 0 3,0 0 1,0 0-1,0 0 10,0 0-7,0 0 2,1 0 1,-1 0 3,3 0 1,-3 0-6,0 0 3,7-2-6,-4 2 1,2-3-5,2-2 4,1-4-4,3 0 0,0-6 0,-1 3-2,1-6 5,-2-2 2,3-3 4,0-2-9,4-3 5,3-2-2,8-3-5,-2-4-2,7-1-8,1-3-7,5-2-7,-4 1-2,-1 2-4,-1 1 5,-6 4 4,-3 5-2,-7 6 4,0 3 7,-8 9 3,1 3 9,-8 5-4,-1 3-5,0 2 0,-1 2-3,-3 1 0,-1 0 3,2 3-1,0 3-10,-3 0-3,2 1-5,0 3-23,3 0-13,-4 0-15,10 0-11,-4-1-37,7 0-6,-2-6-27,0 1-15,4-1-14,-2-1-19,0-2-30,-1-1-32,0 0-1,-2 1-14,-2 0-5,-2-4-16,-1-2-7,3 1 16,-6-2-2,1-1 11</inkml:trace>
  <inkml:trace contextRef="#ctx0" brushRef="#br0" timeOffset="178694.5523">6334 17033 767,'0'0'21,"0"0"37,0 0-9,0 0 32,0 0 20,-4-43 29,4 43 18,0 0 10,0 0-2,0 0-15,0 0 25,0 0-3,0 0-5,4-31-3,-4 31-9,0 0 16,0 0 2,0 0 0,0 0-4,0 0-13,0 0 10,6-15-21,-6 15-2,0 0-4,0 0-5,0 0-14,0 0-6,0 0-11,0 0-14,23 5 3,-23-5 6,0 0-3,0 0-9,0 0-5,0 0 2,0 0-2,0 0-10,57 127-3,-57-127-12,0 0-18,0 0-8,26 186-3,-26-149-4,2 0-4,-2 0-2,0-2-6,0 0 1,1-1 2,-1-2-2,0-1-2,-1-3-1,1-4-3,0 0-5,0-3-5,0-1-4,0-5-11,0-1-19,0-3-11,1 0-17,-2-5-14,2 0-3,-2-3-31,1-2-11,-5-1-32,1 0 3,-2-1-36,-2 1-18,0 0-24,0-3-32,-6 0-8,2 0-16,1 1 5,0-1-25,4-7 32,1-3 0,1 1 0,2 0 9</inkml:trace>
  <inkml:trace contextRef="#ctx0" brushRef="#br0" timeOffset="179370.5808">6284 17184 1012,'5'-15'31,"-1"0"-10,4-3 34,-1 2 25,-1 1 21,1 0 22,2-1 18,1 1 19,-2 0-22,4 2 16,0 2-10,3 1-9,1-1-17,6-1-10,1 1-3,-2 1-8,4 2-7,3-5-4,0 3-17,-3-2-7,1 1-3,-1 2-6,-1 3-13,-1-1-6,0 3-2,-2 2 0,-4 2-9,4 2-7,-4 1 1,-3 3-8,0 2 2,-2 2-5,-2 4-2,0-2 1,-1 0 0,-3 1 2,0 3-2,-2 0-3,-1-1 1,-3 3 0,-3 1-3,0 1 1,-2 3 2,-2 4-5,-3-3-2,-2 3 6,-1-1-5,-4 1 3,2 0 2,-3-2-6,3-1 1,-1-3 3,-1-1-1,2-2-2,3-2 2,2-5-3,3-1 0,-1-2 7,6-4-5,0-1 4,-1-1-1,3-1 4,0-1 5,0-1 6,0-1 10,3 1 10,-3-1 13,0 1 2,3-2 24,1 0 7,2-1 3,1 0-3,5 0-4,1-3-4,2 1 0,1-2 7,4 0-11,-1 2-9,2-2-3,4 2-3,-3 1-5,2 0-6,1 0-6,-1 3-10,3 2-9,-2 1 0,-1 3-6,-2 1 3,-3 3 3,1 2-6,-3 3-4,-4-1-6,-3 5 1,0 0 2,-1 0-1,-3 2-5,-3 1 0,-2-1 4,0 0 0,1 2 1,-2-2-4,-2 0-2,0-1 1,1 2 3,-2-3-3,1 1-3,-4-1 0,2 3 0,-3-2 1,-4 1 1,-6 0 0,-1 1-2,-5-1 0,-4 1-2,-2-3 0,-1 1 3,-1-2-2,1-1-4,-1-1 2,1-3-1,-1-1 0,3 0-6,-1-3 1,1-3-4,3 0-1,2-1-8,3-3-19,0-1-13,6-1-7,-2 0-6,6-4-34,0 3-13,2 1-21,1 0-19,1 3-9,1-1-14,0-1-25,0 0-14,3 1 1,-1-3-17,2 3-15,1-2-4,0-2-13,2-4 12,1 2-13,3 3-16</inkml:trace>
  <inkml:trace contextRef="#ctx0" brushRef="#br0" timeOffset="179869.4698">7899 16757 719,'-18'0'24,"7"3"35,-8-3-9,3 1 61,0-1-19,3 4 9,-4-4 17,4 5 14,-1-3-14,2 2-23,-1-1 22,2-1-43,3 1 33,-2-2 3,2 2-8,1 0 9,4 0-2,-3 1-7,5-2-6,-4 4-6,3-4-4,-1 2-3,2-3-9,1 0-14,-3 1-2,4-1 7,-1-2 3,3 1-7,2 0-6,6-3-8,0 2 1,8-3-11,2 2-3,7-4-11,2 2-14,2-2-4,4 2-9,-2-1-5,2-2-11,-1 5-25,-2-2-27,-5 1-24,1 3-25,-10-3-35,-1 4-32,-4 1-27,-5 3-18,-4-1-16,0 1 7,-5-3-24,-1 7-13</inkml:trace>
  <inkml:trace contextRef="#ctx0" brushRef="#br0" timeOffset="180066.5707">7690 17154 1128,'-30'10'35,"2"-4"1,8-2 18,-3 2 28,12-3 11,-2-2 11,6 1 7,1-2 8,4 1-19,4 0 9,1-1-7,5 3-28,1-1-6,4-1 0,4 2-3,5-2 4,2-1-17,8-1-11,3-3-14,3-2-5,3 0-28,0-2-28,0-1-39,-3 1-40,-4-2-44,-3 1-43,-2 1-39,-5 1-50</inkml:trace>
  <inkml:trace contextRef="#ctx0" brushRef="#br0" timeOffset="181190.9828">8670 16318 529,'-2'-7'22,"8"-1"29,1 0 11,-3-1 33,1 2-20,-2-1 61,0 0-20,0 3 12,-2-1-4,1 3-15,-2-2 3,2-1-19,-2 2 33,4 0-36,0-1 23,-2 0 1,2 2 3,-4 0-3,5 0-15,-5 3-7,2-2-5,-4 4-12,2-2 5,0 0-10,-2 0-21,2 2-3,-3-1 14,2 5 8,-2 0 6,3 2 0,-3 3 2,1 3 7,-1 3 3,-1 1 3,1 5 1,-3-1-2,1 4-11,-2 0-7,-1 4-5,-3-1-11,3 2-2,-4 2-8,0 0-17,-4 0-10,3-1 1,-2 2-7,3 1-7,5-1 5,-5 0-1,4 1-2,1-2-1,3 1 1,1-1-5,-3-5 4,2-2-1,4 0-3,0-4 0,3-2 1,-1-5-1,3 1-2,-2-5-1,1-1 0,-2-2-1,0-4 0,3 0-1,-2-5 4,2 0-1,5-5 1,1 2 1,0-2-1,6-1 1,1 2 4,-2-2-4,2 1-2,0 3 3,0 0 0,0 2 0,0 0 0,-1 1-4,3 0 0,-2 1 4,2 0-2,-1-1 2,2 2-1,2-1 1,-1-1-1,1 0 3,-1-1-3,-2-1-1,4 2 3,-1-1-4,-1 1-1,-5 0-3,1-1-2,-2 1 3,-2 1-2,-4 0 0,1-1-3,-5 0 2,-2 2 2,1-2-5,-2 0 0,-3 0-4,1 0 3,-1 0-4,2 0 2,-4 0-1,4-2 1,-2 2 6,0 0 4,0-1-3,0 0 1,-2-3 5,1 0-2,-2 0 1,1 0-1,-3 1-1,-1-2-1,-3-2 2,0-2 1,-1 1-2,-2-3-1,0 1 3,-3-6 0,5-1-1,-3-2-3,0 1 5,2 0 4,-2-1-2,6 1 2,-1-2 2,3 4 2,1-3 0,-2 3 10,6-1-1,0 2-5,0 1 4,0 1 3,4 2-1,-2 1 7,1 2 6,-2 3 6,0 1 4,-1 1 5,2 0 0,0 4-2,-2-2-2,0 4-9,-2-2-5,2 1-8,2 2-4,-2 4 6,0-1 5,2 3 0,-1 2 9,3 1 6,-3 2 4,2 2-1,-3-1 14,2 2-8,0 0-4,-2 3 2,5-1-11,-2 2-2,-2 0-3,1 0-3,0-1-16,0 0-1,0 1-3,0-2-3,-1 5 1,1-2-4,-1 4-1,-1 2 1,1 0-3,-1 4-13,0 1-3,-1 0-32,1-2-14,-1-1-19,1-1-36,-3-4-26,1-1-41,-2-2-27,0-2-46,-5-3-38,5 0-41,-7 0-45,0-1-14,0-5-15,1 3-11</inkml:trace>
  <inkml:trace contextRef="#ctx0" brushRef="#br0" timeOffset="181931.5309">9747 16549 995,'-1'0'30,"-8"-2"12,12 4 25,-7-6 31,4 1 19,0-1 19,0 2 20,1-2 15,0 1-16,1 0 15,1 1-21,1 0-20,-2 2-7,3-3-11,-3 6-16,-1-5-9,0 4-17,-1-2-25,0 1-2,0 0-12,0-1-10,-1 1-8,0-1-5,1 1-2,0 1-5,0-1 6,-2 2-7,2 0 2,-5-1-1,3 1 1,-2 3-1,-1-3-5,2 3 11,-4-2-10,3-2 8,-1 2-7,-1-3 6,1 1-5,3-1 4,-2-1 3,0 0-5,2 0 6,-1 0 5,0-1 18,0-1 6,2 0 15,-2-1 15,1 1 2,1-3 16,1 2-2,-2-3-5,4 1-6,-2 0 0,1 0-7,1-1-10,1 2 0,0 0-14,-2 0-1,3 0 1,0 1-9,1 0-11,0 1-9,0-1-2,1 0-7,1 3-1,-2-3 3,1 3-7,0 0 2,0 0 0,1 3 2,-1-2-9,-1 4 1,-2-1-11,2 0-14,-1 0-6,-4 2-4,3 0-5,-6 0-4,3 4-2,-4-4-2,3 3 9,-6-1 10,3-1 9,-2 1-3,3 0 10,-4-4 5,2 1 7,1-2 6,2-1 2,1-1-2,-2-1 6,2-1 6,-3-1 6,3-1 2,-2 0 11,-1 1-2,2-4 4,-2 3 3,2-1-2,1 1-1,-1-1-3,2 0-3,0 3-11,0 0-1,0-2-4,0 2-1,0 0-10,0 1-5,2-2-17,-2 2-29,1 2-35,-1-2-49,0 0-45,0 1-49,-1 3-52,-1-2-45,2 0-20,-2 1-43</inkml:trace>
  <inkml:trace contextRef="#ctx0" brushRef="#br0" timeOffset="182779.0064">10542 16434 576,'-9'-13'14,"4"-3"15,5 2 24,-4 0 14,-1 3 26,2 0-15,-1 4 5,2 2 5,2 3 0,-2-1 2,1 3-24,-1-2 6,2 4-7,-2-2 22,2-2 13,0 1 8,-2-2 10,4 2-2,-4 0 20,4 0-2,-4-1-10,2 1 4,-1 0-3,-2 0-3,1 1-14,0-2-4,0 4-7,0-4-15,0 2-5,-1 0-3,1 0-13,0 3-8,-1-1-7,-5 3-3,0 4-8,-2 1-1,-6 1-5,0 4-2,-2 2-5,-1 3 2,-2-1 0,1 3-9,-2-1-2,4 0-6,1 1 4,1 1-7,-2-1 2,5 1-2,-1 0-2,1-1 3,3 0-4,3-2 3,-1-2-5,2 0 8,2-3-6,1-1-1,-1-4 0,3-1-4,-2-2 7,3-4-3,1 0 4,1 0-4,-1-3 5,3-2 3,1 0 11,3-1 18,1-2 4,6-2 10,0 0 1,4-2 2,2 0 5,2-2 6,0 2 2,1-2-9,-1 2 2,-2-1-4,1 3-1,-4-1-1,1 2-5,-2 1-11,-2 2-10,2 1-5,-5 2-4,2 0-6,-1 2-1,0 1 1,0 2-6,-1 1 5,1 1-1,-4 3 4,4 0-8,-1 2 2,-2 0-3,1 3 0,-1 2 7,-2-2-7,1 3-3,-2 0-3,-3 0 1,-2 0 1,1 1 4,-5-1-5,1 2-2,0-2-2,-3-1-1,-2 0-7,-2-3-9,-2 1-1,-1-4-5,-1 4-9,-2-5-7,-4 2-6,-2 3-4,-1-2-2,-5 6 2,0-1-1,-3 0 5,2-2 4,-3 1 6,1-2 11,4-3 6,0-2 10,2-3 6,4-1 1,3-3 1,0 0 2,4-3 1,3-2 3,-1 1-3,2-1 4,1-2 1,-2 0 8,4-2 5,0 1 12,0-4 13,2 1 5,0-3 9,1 2-6,2 0 1,0 0-5,2 1-6,-2 1-5,4 1-9,-1-1-3,5 3-1,-2-1-3,4 1 4,0 1-5,-1 1 3,5-3-5,1 4-2,2 1 0,2-2-5,0 1 4,3 1-4,1 0 2,1 1-3,-1 1 0,-1 1-2,-1 0-4,-2 1 0,-2 1 0,-4 0-9,0 0-4,-6 1-14,0-2-11,-4 3-29,1-3-24,-5 2-43,1 0-28,-3-1-53,-1 4-44,0-3-66,-3 0-40,0 2-39,-1 1-40,2 0-19</inkml:trace>
  <inkml:trace contextRef="#ctx0" brushRef="#br0" timeOffset="183265.7054">10347 16445 490,'-7'-7'21,"8"2"13,-13-2 21,12 1 17,-1 1 36,2 1-20,-1 0 6,0 4 19,-1-3-10,1 4-4,-3-2-11,2 2 3,-5 1-29,5-4 27,-1 4 7,1-4-8,1 2 3,-1-1 3,2 1 5,-1 0-18,1-2 15,-2 2 11,1 0-10,-1 0 4,-2 0-7,3 2 2,0-4-10,0 4 4,-4-2-24,7 0-11,-6 0 10,7 0-8,-1 0-2,2 1-11,4 2-1,-1-1 1,4-1 4,2 0-3,3 2-7,0-2-3,3 2-2,0-3 0,5 1-3,-1-2-3,2 1-3,2-1-4,1-2-7,1-1 3,0 0-5,0-1-5,-2 0 2,-1-1-2,-4 2-5,-2 0-2,-5 0-6,-3 2-22,-7 0-20,-2 2-28,0 0-47,-4 0-39,0 2-47,-1 2-49,-5 1-42,3 0-26,0 1-7,-3 2-34</inkml:trace>
  <inkml:trace contextRef="#ctx0" brushRef="#br0" timeOffset="183983.2639">11222 16255 607,'-3'1'22,"-2"-2"29,0 1 20,-4 0-7,-4-1 55,0 1-19,3 2 16,3 0 11,-4 1-2,0-1-23,3 1-1,-3 0 18,3 1-35,-2 0 36,-1-2-6,0 2 8,3-1-3,-1-2 0,2 2-4,0-2 3,3 2-8,0-3-8,2 0 5,-2 0-7,3 0-5,2-1 17,1 1-4,3 1-8,-1-1-8,5 1 3,1-2 3,4 2-10,4-1-7,-1 0-23,4-2-4,2 0-6,6 1-3,-2-3-12,3 4-16,4-5-2,-1 3-2,-1-2-1,1 1-5,2 0-4,-2 0 4,0 0-4,-2 1 1,-1 0-1,-1 1-3,-1-1 0,-2 2 2,-5-1 3,1 1-6,-6 0 8,1 0 4,-6 0 9,0 0 10,0 0 11,-1 1 8,-1-2-2,-3 2 10,0-1 6,-1 2 1,-2-2 2,-2 1 4,-1-1 12,0 2 3,-3-1 11,3-1-7,-3 0-1,3 0-1,-3 3 8,0-2 1,-1 4-19,-6 0-22,2 2 11,-5 4-20,0 1 39,-2 2-43,3 2-4,-3 3-14,2-1 9,5 2 14,-1 1-18,4 3 20,-5 0-46,4 2 43,-3 2-16,5 2 3,-5 1-10,3 4 0,-3-2-6,4 6 4,-3-1-3,-1 3 2,0 1-1,-3-2-4,2 1 0,-3 3-5,-3 1-4,3-1-9,-1 0-5,4-2-10,-1-2-6,3-1 1,4-2-7,-1-6-3,5-6-7,0-3-1,0-4 1,0-5-10,0-1 5,0-5-7,0-2 20,-1-1-20,1-2 27,0-2-37,0-2 3,0 1-3,-3-3-41,1-1-28,0 0-36,-5-2-19,4-3-39,-4 1 5,-2 0-44,2 0-42,0-2-10,3 4-25,-1 2-37,4 2-19,-1-2-12,5 4-26</inkml:trace>
  <inkml:trace contextRef="#ctx0" brushRef="#br0" timeOffset="184486.9523">11200 16824 703,'0'0'21,"0"0"15,0 0 36,0 0-10,0 0 12,0 0 24,0 0 4,-39-8 18,39 8-6,0 0-2,0 0-19,0 0 24,0 0 12,0 0-12,0 0 19,-26 1 5,26-1-3,0 0 11,0 0-7,0 0 3,0 0-9,0 0-2,0 0-10,0 0-9,0 0-8,0 0-17,0 0-7,0 0-17,0 0-13,183-11-8,-153 8-11,0-2-12,3 0-5,5 0-10,-2 1-1,2-1 0,3 3-5,3-3-2,3 1 0,2 1-5,-3-1 2,-6 1-1,-5 0-5,-7 2-14,-7-2-11,-21 3-22,0 0-26,0 0-37,0 0-28,0 0-50,0 0-48,0 0-30,0 0-38,0 0-20,0 0-29</inkml:trace>
  <inkml:trace contextRef="#ctx0" brushRef="#br0" timeOffset="185167.5341">12232 16485 1451,'0'0'16,"0"0"37,-11-88 43,11 88 37,0 0 43,0 0 37,0 0 31,0 0 28,0 0 5,0 0-30,-13-71-15,13 71-23,0 0-33,0 0-32,0 0-6,0 0-14,0 0-17,0 0-3,0-31-11,0 31 6,0 0 22,0 0 11,0 0-20,0 0-9,0 0 3,0 0 10,0 0-2,0 0-9,0 0-28,0 0-29,43 61 17,-36-48-21,-1-2 31,3 3-46,-1 2-11,-1 0 0,4 3-4,-2 1 18,-1 0-14,3 0 16,-3 3-37,1 0 33,1 0 0,-1 1-12,5 2 8,-3 0-10,0 4-5,2-2 3,-2 3 0,1-3-3,-1 4-1,0-2 3,-3 0-13,1-1 7,-1-4-6,1-1-4,-1-5-2,2-1 0,-2-5-3,2 1-4,0-5 9,1 1 0,0-2-2,0 1 1,-1-2 6,-1 0 1,0-3 2,0 0 3,-2-3-6,-2 1 0,0-2 8,-1-2 0,0-2-5,1 0 3,-2 0 2,0 0-3,-1-4-1,3 0-3,1 0 1,-2 1 1,3 0 0,-4 0-7,6-2 2,-4-3 2,5 2 4,-4-6-4,6-2-4,-1-5 1,4-4-3,0-3-1,4-4-1,2-2-3,-1-7-4,1 1-5,5-6-6,3-1-19,-2-2-3,3 0-1,-5-2 24,4 6-26,-2 3 25,-3 5-10,-6 8 21,-6 6-7,1 5 25,-8 6-21,-1 7-11,-6 3 6,1 2-41,-3 1 10,2 4-61,-3-3-10,2 2-41,2 2-11,-3 0-35,4 1-18,0 0-24,0 1-31,4 4 2,1 3-16,0 1-26,-4 2-8,4 2-31,2-2-23,4 0-8</inkml:trace>
  <inkml:trace contextRef="#ctx0" brushRef="#br0" timeOffset="186582.4493">13366 17021 1196,'2'-8'-4,"1"-1"22,7 1 29,-18 8 32,12 0 30,-4-2 23,1 1 26,-1 1 10,0 0 35,-1 0-14,1 0-11,-4 0-19,4 0-21,-2 0-16,2 1-18,-2-1-4,2 0-17,0 0 3,2-1-6,3 2-7,0 2 2,5-1-2,-2 3-7,3 4 0,1-1-11,2 2-7,-5 3-3,2-3-2,-1-1-3,-4 1-6,-2-3 1,2 0-7,-5-1-1,1-3-5,-2 1-4,-3 0-5,1 0-9,-5-1 1,4 0 1,-4 0-1,0 0-2,1 1 0,-2-3-3,3 2-3,-1-2 2,3 1-2,-2-1-4,3-1 3,2 0-2,0 0 2,0-1-3,0 1 6,0-2 0,-1 0-3,1-1 5,0-1-2,0-1 1,-4 1 0,4-4 2,-1-1-2,1 1 2,1-1-1,-1 0 5,0 0 5,4 1 3,-4-1 5,1 0 1,0 0 2,-1 1 0,3 2 8,-2 0-5,2 1 0,-1 2 2,0 0-1,2 3 3,-3-1 0,1 1 1,-1 0-8,0 0 1,-1 0-5,0 0-4,2 0-3,-2 0-5,2 0 0,3 0-5,-1 0 6,0 0-2,-1 0-4,2 0 1,-1 0 1,-2 0-3,1 0-2,1 0 4,-4 0-5,1 0-3,-1 0 8,0 0-2,0 0-3,0 1-2,0-1 4,0 1-2,-1-1-1,-3 2-1,4-2-6,-1 0-2,1 0 0,-2-2 0,2 2-6,-2 0-1,-1 0 3,1 2-3,-3 1 0,2-3 2,-3 2 2,-1 1 4,2-3 0,1 2 5,0-1-1,0 1 5,1-4 6,0 2-2,1-3-2,-2 1-2,2 1 6,-1-1-2,2 0 3,-2-1 2,3 2 2,-1 1 8,-2-1 2,2 1 11,0 0-2,1 0 4,-2 0 4,2 0 4,0 0-3,2 0-6,-2 0 0,1 0-1,-2 0-1,2 0 4,-1 0-4,0 0-3,0 0 4,-1 0 8,2 0 6,3 0 1,-2 0 18,5 0-2,1 0 5,1 1 2,1 0-7,3 4-2,-1 0-3,1 5-9,-2 1-15,-2 2-9,1 3-4,-3 2-4,-1 3 3,-2-3-6,-1 3-6,-3 2 1,-2-1 1,-3 2-1,0 2-3,-3-1-3,-5-1-6,-1 4-11,-2-2-17,-1 1-50,-5-3-38,0-2-55,0-2-53,0-1-83,-1-3-79,-4-1-88,1-1-64,4-6-32</inkml:trace>
  <inkml:trace contextRef="#ctx0" brushRef="#br0" timeOffset="188743.7979">14979 16618 288,'-17'-14'22,"17"14"15,0 0 15,0 0 29,0 0 23,0 0 23,0 0-9,0 0 10,-15-21 4,15 21 4,0 0 4,0 0-13,0 0-4,0 0-3,0 0 32,0 0 13,-10-26-7,10 26 4,0 0 3,0 0 5,0 0-2,0 0 0,0 0-5,0 0-14,-18-21-6,18 21 1,0 0-12,0 0-15,0 0-3,0 0 1,0 0-7,0 0 1,-10-14-10,10 14-9,0 0-5,0 0 7,0 0-5,0 0 1,0 0-3,0 0-1,0 0-1,0 0-10,0 0-2,0 0-8,0 0-8,0 0-13,0 0-8,0 0-3,0 0 7,0 0 9,0 0-1,0 0-8,0 0 6,0 0-25,0 0 19,0 0-17,22 8 1,-22-8 1,0 0-4,108 82-1,-108-82-2,103 104-8,-85-83-2,-2 4-22,2-3 52,2 2-59,-4-1 55,2 3-52,-4-3 21,3 0 11,-1-2-17,-2-1 39,-1-6-66,1 0 37,-3-2-33,0-3 27,-1 0-1,-1-1-1,-3-3 6,1 0-36,-1 0 28,-2-1 33,1-2-31,-2-2 35,1 0-32,0-3 5,0 2-8,2-5 34,-1 1-29,2-1 4,1 0-8,2-6 2,-1 0 0,0-3-1,1-3-1,-3-5-4,3-1 6,3-5-10,-3-2 10,0-4-15,2-2 12,0 2-22,0-3 16,3 4-14,-1-1 2,0 7-8,-6-1 31,2 9-25,-1 3 23,-1 5-21,-5 3 14,0 4-27,0 3 18,-3 2-25,0 0-6,-1 1-5,-1-1-14,-1 3-28,3-3-11,-1 3-10,-1-3-20,2 0-24,0-3-23,2 1-25,-1 1-20,-1 0-18,3-1-22,-6 1-45,3 2-19,0-1-19,0 0-10,0 0-3,0 0-13,0 0-1</inkml:trace>
  <inkml:trace contextRef="#ctx0" brushRef="#br0" timeOffset="189459.7151">16053 17249 1020,'28'-66'24,"-28"66"1,0 0 20,0 0 22,0 0 28,0 0 20,0 0 18,0 0 24,7-29-6,-7 29 9,0 0 14,0 0-6,0 0-6,0 0-7,0 0 3,0 0-11,-25-51 2,25 51 3,0 0-25,0 0-9,0 0-6,0 0 1,0 0-13,0 0-9,-73-59-16,73 59-8,-55-30 2,40 27 4,-4 2-5,1 4-6,-3-2-2,0 3 0,2 2 0,2 3 3,0 3-7,0 1-5,1 3-6,2 1-3,-1 3 2,-1 3 1,0 1-2,0 1-9,-2 1 0,0 1 8,3 1-3,-2 2-6,6-2-4,-1 2-3,1-2-7,2 0 3,1 0-3,4-3-9,-2 1-10,3-3 3,2 0-2,1-1-1,1-2 5,2-2-1,2 1-4,2-3-3,3 0 11,4-2-5,1-1-4,2-2-1,1-1-6,1 0 7,4-1-5,-6-2-2,3-1-3,-2 0 3,4-4 4,1 1-1,2-1 3,3-2-5,2 0-5,1-2 10,4-1-11,-1 1 11,-3-1-13,-1-1 12,-4 1-7,-1 0-2,-4-1 21,-4 0-9,-1 1 10,-3 1-14,-4 0 5,-1 0-17,-2 1 2,-3 1-8,-2 0-27,2 0-12,-3 1-12,2-2-23,-2 1-10,2-2-12,-4 0-26,4-1-20,-2 3-33,-2 0-30,1-1-43,0-1-24,-5 4-44,0 1-33,2-5-14,-2 4-27</inkml:trace>
  <inkml:trace contextRef="#ctx0" brushRef="#br0" timeOffset="190043.504">16681 16632 458,'-10'1'11,"10"3"7,-6-5 15,2 0 15,0 1 14,-3-2 11,2 2 23,1 2-11,-2-2-7,2 5 1,-2-4 11,2 7-5,-3-4-5,2 2 4,-3-1-13,2-1 22,2 0 6,1-3 4,-1 3-18,1-6 2,3 5 2,-2-4 1,2 1-10,-1 0 5,2 0 1,-1 1 4,0-2-3,2 4-7,-1-3 2,2 1-2,3-1 1,2 1-14,4-2-9,2 1-17,2-3-4,2 2-9,3-2-11,0 1-15,1-2-10,-2 0-18,-1 1-19,1-2-15,-2 3-24,-4-3-24,1 3-22,-6 1-31,-1 2-22,2 2-12,-3 0-8,-7-3-24,0 0 6,0 0-19,0 0-14</inkml:trace>
  <inkml:trace contextRef="#ctx0" brushRef="#br0" timeOffset="190260.4704">16598 16972 971,'0'0'38,"0"0"-10,0 0 12,0 0 13,-50 6 18,50-6-3,0 0 3,0 0-2,0 0-33,0 0 6,30 12-11,-11-10-10,4-2-21,-2-2 3,0 2-2,2 0-7,-2 0-15,1-2-15,-4 1-15,2-2-27,-3-6 7,1 6-29,-3-4-35,-1 0-30</inkml:trace>
  <inkml:trace contextRef="#ctx0" brushRef="#br0" timeOffset="191128.3961">18075 16453 273,'6'-3'21,"-3"-2"20,2-1 15,-2 0 22,-1-3 15,2 1 32,-1 0-13,3-2 7,-2 3-4,1-3-4,-1 2-10,0-2-8,-1 3 0,-2-3-18,0-1 24,-1 1 4,0-2-8,-1 0-4,-2-2 9,2 2 0,-5-1-3,1 0 6,-2-1-1,-2-1-7,0 3-3,-2-2-3,-2 2 0,-2-2-4,0 1-10,-3 2-15,1 0-9,-4 1 6,3 3-2,-3-3-3,0 4-8,0 1-7,3 1 0,-2 3-2,1-1 3,2 4-11,-4 0-1,3 2-2,1 4-2,-2 1-2,1 1 1,1 3 1,-1 2 2,1 2-2,0 1 5,1 0 0,-1 1 1,3 0 1,-2 2-2,3-1-3,-1-2-3,4 2-1,-2-2-7,3-1 0,0 2 0,5-1 1,-1-1 10,2-1 8,6 1 5,0-1 7,3 1 4,3-2 0,4 2-2,0-2 1,8 0-5,1 1 3,6-1-7,4-1 1,6 1 4,2-1 3,6 1-5,-1-2-1,5 1-6,-3-1-9,2 1 1,-3-3-12,0 5-4,-4-4-5,-3 4 2,-4-2-3,-2 1-1,-6 1-3,-2 1 2,-3-2-1,-5 3 5,-4-1-5,0 1-1,-5 0 0,-3 0 2,0-1 4,-3-1-6,1 0 4,-3-5-7,-3 1 3,0 0-2,-1-4 0,-4-1-1,0 2-7,-6-1-3,1-1-2,-5 4-2,-2-2-3,-2 1-2,-3 1-7,-3 0-8,-2-1-3,-3-1 3,-2 1 1,-4-1 2,0-1 6,-3-2 1,-1 0 7,-1-3 8,1 1 5,0-1 4,3-3 1,5-2 1,2 1 1,8-3 0,5 0 3,4-3 1,4-2 10,6-1 12,3-2 8,3-2 14,0-3-2,4 1 4,2 0-4,5-1 4,1-5-4,4 3-16,4-4-5,2 2-11,3-1 1,1-4-7,4-2 5,-1 0-4,3 3-10,1-1 4,-3 3-5,1 1-1,-3 1-1,-6 3 1,3 4-2,-7 1 0,-2 1 2,-2 3-10,-2 0-9,-3 1-27,1 1-13,-2-1-14,-1 1-30,-1-3-14,3 5-27,-1-4-31,0 3-33,-2-1-20,1 0-25,0 2-25,-6 1-10,2 3-30,-3-1-15,-4-4 12,-2 6 1</inkml:trace>
  <inkml:trace contextRef="#ctx0" brushRef="#br0" timeOffset="191524.5083">18827 16695 1408,'-6'-1'26,"12"1"44,-2-7 40,-2 5 25,-1-1 38,-1 5 25,-1-6 22,-2-1 19,1 2-10,1 1-28,-3-4-22,4 1-18,-3-1-34,1-1-23,2 1-21,0-2-19,2 5-14,-2-4-14,1 1-15,-2 2-7,-1 1-3,1-1-3,0 0 0,-2 1-5,2 0 2,-2 2-6,2-1-3,0 2 1,-2-1-1,3 1-1,-2-1-3,2 1 4,-1 1-6,1-1 2,-1 0 0,1 1-10,-2-1-9,2 2-14,-2-2-12,4 1-14,-4-1-17,2 3-22,0-6-22,4 6-24,0-6-8,0 3-24,0 0-13,0 0-24,-3 0-20,2 3-19,4-3 7,-7 2-16,0 2-26</inkml:trace>
  <inkml:trace contextRef="#ctx0" brushRef="#br0" timeOffset="192195.0942">19576 16370 1062,'5'-7'33,"-8"-3"0,6 5 30,-3-4 33,0-1 23,0-1 16,0 3 24,0-2 13,0-1 2,0-1 13,-2 0 1,1-4-22,-2 3-1,0-3 0,1 2-12,-3 1 2,2-3-24,-2 1-5,2 3-24,-3-1 14,2 2-12,0 1-9,-1 3-11,0 0-12,0 2-2,-1 1 5,1 3-2,1 0-23,-1 1-5,-1 1 0,-2 3-1,1 0 7,-4 3-11,1 2-11,-7 2 0,4 3 1,-4 1 4,2 2 1,0 4-2,-2-1-2,1 3 8,-2 2 3,3 0-2,-1 3 2,0 1-8,-4 0 10,6 2 1,-3 1-6,1 1-4,0 0-2,2 1-4,0-2 0,5 1-5,0 1-10,0 1-4,4-3 1,3 2-3,-1 1-4,6 0 4,-1-1-13,3 0-2,5-4-22,-1-3-13,4-2-13,-1-3-6,6-1-16,-1-2-8,3-4 8,-1 0-8,3-1 16,1 0 8,-1-1 7,3-2 9,-2 0 13,2-5 9,-3-1 4,2-4 16,-2-1 6,1-3 9,-3-2 7,2-2 2,-3-4 7,2-2-1,-2-1-4,-2 0 0,0 0-4,1 0-3,-4-4 0,6 0-8,-7-1 3,0 2-5,-1-1-2,-5-1-1,-3-1-2,-4 2-1,-5 2-1,-5 2 0,-4 3-8,-5-2 3,-2 3 0,-1 4-1,-5 0-2,0 1 3,0 3-3,0 0-2,1 5-2,-2 0-10,1 1-7,0-1-11,4 1-4,-3 0-9,3 2-8,1-6-12,1 4-18,1-4-3,-1 3-17,2 0-21,-2-1-30,-1 0-30,2-2-38,-5 3-27,2-3-17,-2 4-23,1-4-6,4-7 11,1 7-7,0 0-24</inkml:trace>
  <inkml:trace contextRef="#ctx0" brushRef="#br0" timeOffset="192738.7586">20077 16405 1373,'0'-9'3,"0"-6"32,0 1 43,0 0 26,0 0 32,0-1 42,-1 2 28,-1-1 24,-3-2 28,3 1-7,-2 3-26,-1-1-13,1 3 1,-1-1-33,2 4-13,0 0-3,2 5-21,1-1-21,-3 3-14,6 0-8,-6 2-21,7 1 3,-1 0-2,0 2 11,2 1-6,-1 2 14,1 1-9,0 3 3,4 1-6,-4 1-10,3 0-9,1 3-31,3 0-4,0 2-11,3 1 6,3 1-7,-2 2 0,5 1-2,-1 2-5,2 1 5,-1 1-3,0 2-7,4-1 2,1 2 5,-4 0-5,5 1-3,-2-1 2,-3 0-4,3 0 3,-2-3 1,-2 0-2,-2-2-11,0-2 1,-2-2 1,-1-5 2,-3-1 1,-3-4-5,2-2 4,-4-2-1,-3-2 10,0-3-2,2-3 1,-3-2 2,2 1-12,-2-6 25,4 0-19,0-4 22,-2-2-24,2-2 25,0-4-28,0-5 26,-3-2-18,4-4-2,3-3-6,-3-4-6,3-2 1,5-5-13,1-2 9,3-2-17,1 0 29,1-1-67,2-3 28,2 6-27,0-2 8,3 7-50,1 0 4,3 6-33,-3 4-18,-2 7 19,-3 3-31,-5 6-11,-1 2-14,-7 6 4,-6 1-16,-3 3-22,-1 5-7,-6 2-16,-1 4-13,-6 4-17,-3 2-13,-4 4-10,-5 3-9,-2 1 11,-3 5-42</inkml:trace>
  <inkml:trace contextRef="#ctx0" brushRef="#br0" timeOffset="193761.1285">21354 17048 1078,'0'-7'29,"4"-3"-14,0 2 28,-4 3 22,0 2 27,-1 1 20,-2-1 11,2 2 23,1-2-15,-1 1 25,-1 2-19,1 0 6,-2 0-13,2 0 0,0 0 5,2 0-9,-2 0-4,1 3 8,0-4 6,0-1-7,1 0-8,0 1-8,-1-1-4,2 2 2,-2 0-5,0-2-12,0 2-10,0-1-10,0 1 2,0 0-2,0-2-6,0 4-12,-2-4-1,2 5-3,0-3-5,-1 5-3,1-3 3,-3 4-7,1 2-4,-2-2 1,1 4-2,-1 1-4,2 3 3,-5-3-5,3 8-8,-2-2-2,-1 1-5,1 3-1,-2 0-2,-1 0-1,0 1-5,-3 2 1,3-1-6,0-3 2,-3 2 1,3-3-3,-2 0-6,1-3-7,3-2-8,1-3-20,-1 0-5,0-4-38,3 0-16,-2-4-34,3-2-19,1 1-43,-3-2-33,2-2-48,0-1-55,-4 1-32,3-1-45,-2-3-7,3 2-22</inkml:trace>
  <inkml:trace contextRef="#ctx0" brushRef="#br0" timeOffset="196071.7026">22093 16261 311,'0'0'31,"-33"-25"5,33 25 5,0 0 19,0 0 28,0 0 10,0 0 23,0 0-28,0 0 5,-31-48 11,31 48 7,0 0-2,0 0-15,0 0 6,0 0-9,0 0 30,0 0 3,-7-23-10,7 23-13,0 0 3,0 0 1,0 0-5,0 0-12,0 0-4,0 0-6,-36-63-2,36 63 11,0 0-11,0 0 1,0 0 3,0 0 6,0 0 8,0 0 3,-77-47-11,77 47 3,0 0 12,0 0-7,0 0-6,0 0-3,0 0-11,0 0-3,0 0 12,0 0-4,0 0-11,0 0-8,0 0-7,0 0 0,0 0-5,0 0-9,0 0-9,0 0-7,0 0-6,0 0 0,0 0 0,0 0 4,0 0 5,0 0 3,0 0-4,0 0 24,0 0-1,0 0 7,0 0 8,0 0-7,-19 36-6,21-27 0,2 0 1,1 1-16,0 1-4,2 1-6,0 1-9,3 1 6,-1 3 1,1 1-6,1 3 3,0 0-8,2 2 1,-1 2 1,0 2 4,2 1-5,-2 0-1,1 3 2,1-1-8,1 1 2,-2 0 1,-3-2-4,5 1-4,-3-2 1,2-3-4,-1 0 0,1-1 2,2-1 1,-2-5-28,-1 2 25,1-3-6,-1-2 6,-3-1-3,3-1 2,-6-3-4,1-1-1,-2-3 25,-1 0-23,-3-2 2,1-1 1,1-3-20,-3-2 12,2-1 4,-1 0 4,4-3 1,1-5 1,0 1-8,1-6 4,0-2-3,1-3 11,0-6-30,-1-2 19,3-3 3,0-3-5,-2-3 3,4-5-15,-2-2 17,2 1-38,1-2 28,-1 1-31,1 0-6,1 3 6,0 4-3,-3 4 3,2 6 13,-4 1 3,0 9-10,0 2 1,-2 6-19,-4 2-10,1 4-8,-3 1-7,-1 0-17,2 2-7,-3 0-24,1-2-5,-2 0-19,2 0-13,-2 0-29,1 0-30,0 3-28,0 0-12,0 6-5,0 1-18,2 7 2,0 2-7,1 2 11,2 5 31,-1 3-15,-2 2-34</inkml:trace>
  <inkml:trace contextRef="#ctx0" brushRef="#br0" timeOffset="196579.967">22659 16779 1254,'5'-3'32,"-4"-3"23,10-1 38,-11 1 26,6-1 28,-3 1 39,-2 6 20,0-4 28,1 1-22,-2 0-6,0 3-18,0-1-13,0 1-15,-2 0-26,1 0-9,0 3-3,-2-2 3,-1 7-15,-1-2-6,0 5 0,-1 4 2,0-1-2,-2 7-10,2-6-22,1 10-7,-3-6 4,4 5-6,-3-2-12,0 2-11,1-3-10,0 3 3,-2 3-2,-2-3-8,1 2-4,0 2-5,-1 1-4,0 3 1,2 0-5,-4-1-3,3-1 1,2-2 1,0 3-1,0-6-2,2 0 1,1-2-5,1-2 4,3-1 1,2-4-6,2-1 0,-3-3-3,4-2-2,0 0 4,2-4-1,-2-1 4,3-2-4,0 0 2,1 0 3,0-2 0,3-1 5,1 0 1,1 0 0,2-1-5,2-1 1,-2 1 1,3-2-2,-2 0 2,3-1 0,2 2-4,-2 0 1,2-1 0,0 3-3,2 0-3,-1 0-8,2 0-3,-2 0-20,-1 2-9,-5-1-8,4 1-24,-5-1-13,3-1-4,-3 1-17,-2 0-13,-2-1-13,-1 2-20,0 0-25,-1 0-11,-3-2-23,0 3-36,-7-3-16,-7 0-26,1 0-30,3-3 11,-7-1-17</inkml:trace>
  <inkml:trace contextRef="#ctx0" brushRef="#br0" timeOffset="196866.4758">22618 17039 655,'-6'-5'9,"6"-1"15,0 1 11,-5 3 23,5 4 19,1-5-5,-1 3 36,4-2 15,2 2 13,1 1-7,1 0 7,2 0-14,4-1-13,0 2 22,2 0-30,2 0-9,4-2-19,-1 1-7,3-1-16,-1 0-10,3 0-3,0 0-22,-3 0-4,1 0-7,-8 1-2,3-1-4,-5 2-13,2-2-20,-6 0-20,-2 0-16,-1 3-31,-6-1-17,4 0-36,-1 1-32,-1-3-10,-3 1-20,-2 2-32</inkml:trace>
  <inkml:trace contextRef="#ctx0" brushRef="#br0" timeOffset="197102.6258">22758 16795 816,'-5'-5'24,"1"-3"38,4 10-8,-3-7 14,5 2 19,-1-1 14,7 4 17,-2-2 8,4 3-8,1-1-29,2-3 14,3 2-10,3-1-14,2 2-14,3-2-14,-1 2-14,3 0-9,2-1-10,-4 1-13,4-1-9,-5 1-14,-1-1-15,-3 1-25,-2-2-17,-4 5-45,-2-4-35,-3-4-12,-3 4-34,-3 2-44</inkml:trace>
  <inkml:trace contextRef="#ctx0" brushRef="#br0" timeOffset="197608.5814">22898 16116 639,'5'0'12,"-8"0"21,1-3 21,0 3 23,2-2-11,-1 2 5,1 0 30,-1 2 11,-1-2 3,0 5-3,2-4-7,2 1-4,-2 1 22,3-1 17,-2-1-21,3 0 16,1-1 5,0 2-17,4-4-5,0 4 2,-2-2-5,-2 0-14,2 0-10,2 0-17,0 0-10,3-2 3,-1 2-9,3-1-18,4 1-7,2-1-7,2 1 3,1-2-12,3 1-9,-2 1-7,1 0 1,-1 0-6,0 0-21,-2 1-14,-2-1-30,-5 2-15,-1-1-30,-6 2-33,-2-2-26,-5 4-26,-1-1 0,-4 1-18,-1 1 7,-1-1-24,2 4 14,-6-1-11,-2 2-9</inkml:trace>
  <inkml:trace contextRef="#ctx0" brushRef="#br0" timeOffset="197834.6525">22877 16445 905,'-7'2'20,"-8"-2"34,12 1-13,2-2 27,-2-1 12,4 2 20,-2-2 23,4 2 20,1 2-3,3-2-17,0 0 26,5 2-25,1-2 0,0 2-6,-1 2-14,4-1-18,0 1-11,0-2-17,1 2-15,-1-1 0,4-1-13,0 1-17,4-1-8,0-1-11,-1-1-34,0 2-18,-6-2-34,-2 1-29,-3 0-40,-7 1-35,1-2-57,-4 0-7,1 1-40</inkml:trace>
  <inkml:trace contextRef="#ctx0" brushRef="#br0" timeOffset="198715.3484">23199 15993 560,'-9'-7'13,"8"2"30,-10-4 22,6 0 33,2 0-16,-1 1 9,-2-1 26,5 2 16,-4 0 9,4 1-20,-3 0-6,4 1-13,-1 2 35,1-2 6,5-2-11,-4 1 4,5 0-8,-1-1-2,1-2-1,0 2-3,0-1-15,5 0 1,-4-1-5,5 0-16,-1 2-6,3-3-1,1 3-7,1-1-8,4 2-1,-3-1-8,4 3-4,-1-2-3,0 2-8,0 3-6,2 0-7,-4-2-2,3 3-1,0 0-1,-1 0-1,0 0 0,0 0 3,-3 0 2,3 0-3,-2 0-4,1 0-4,1 0-7,2 1-3,0 2-2,2 1-1,-2 3-3,3 1 1,-2 3-3,-3 5 0,-3 1 1,-2 2 2,-3 2-1,-3-1-2,-4 3 2,-3-1-1,-5 2 1,-3 0-2,-3-1-6,-2 0-4,-3 0-1,-2-1-2,-1-1-4,-1-1 1,-2-3 1,3 0-2,-2-3 6,2-1 0,2-1-1,0-2 5,2-3 4,1 1-1,0-2 0,6 0 4,-2-3 0,1 1 1,1-1 3,3-2-1,-2 0 4,5 1 0,-1-2 2,-1-2 6,2 2 3,-1-2 4,1 0 4,0 0 3,1-2-1,1 2 3,-1-2-4,2-1-2,-1 2-4,2-1 1,4 1-2,-4 1-2,6-1-2,-1 1-4,2 1 4,2 1-1,1 1 0,1 0-3,2 3-5,-2 1 3,5 2-1,-2 2 1,2 3 1,-1 2-4,2 2 3,0 2-3,1 2 6,-2 2-3,-1 0-1,1 0-1,-5 2-1,1-2 2,-3 2 1,-3-1-1,-2-1 1,-3 2-1,1-1 4,-6-2-2,-2 3-4,-3-2 0,0-2 2,-6 2-2,-2-1-2,-3-2 0,-3 0-2,-4 1-3,-2-3 5,-3-2-4,-2 0-2,-3-1-1,-4-2-1,2-2-3,-4 0-4,-1-2-1,0-2-9,1 0 0,-1-4-5,5 1-1,-2-3-1,7 1-4,3-2 5,2 1 3,6-3 8,3 1 3,4-1 3,2 0 0,2-3 5,2 1 2,2-1 2,2-2 0,0 0 5,2 0-2,0 0 4,2-1 4,0-1 0,2 2 3,2 0 3,0 2 2,4-1-4,-3 1 0,2 2-5,-1 0-2,2 1 1,0 2-4,2-1-3,0 2-4,2 3 1,2-3 4,0 3 0,4 1-6,0-1-1,0 3-2,1-2-15,1 0-5,-1-1-19,-4 2-37,2-2-26,-5 0-31,0 0-57,-4-3-48,-2 0-44,-5 1-44,1 3-39,1-5-8,-5-2-44</inkml:trace>
  <inkml:trace contextRef="#ctx0" brushRef="#br0" timeOffset="199086.3302">24175 16359 824,'4'-3'27,"2"2"23,-3-5-12,8 2 61,-1 0-15,-4 1 14,6-1 17,-6 0 21,2 1-13,0 1-14,-4-1 22,1-1-42,-4 1 20,1-2-5,-2 2-13,-2-3-7,0 3-8,-2-1 0,-2-1-5,-1 2-20,-1-2-3,-1 1-10,0 0-4,2 3-11,-1-2-9,1 3-6,-1 0-6,3 0-2,-1 2-1,2-1 5,0 2-6,1-1-1,-2 1 0,3 0 1,2 0 1,0-2-3,0 2 6,0-2-4,0 2 0,0-3-2,0 1-1,-1-1-16,0 2-20,-2-2-10,0 1-40,-3 1-29,0-2-32,-2 3-32,-1-5-37,-1 1-1,-4 1-18,5 0-33</inkml:trace>
  <inkml:trace contextRef="#ctx0" brushRef="#br0" timeOffset="200048.5138">24675 16416 687,'10'2'8,"-8"-4"30,7 2 10,-2-4 29,5 2-9,-6-3 3,2 4 16,-1-5 17,3 2-5,-2 0-19,0 0 2,-4-3-20,6-2 15,-5 1 2,4-3-10,-2 1-11,1-2 4,-3 0-13,-1-1-6,-1 0-10,-3-1 2,-1 2-4,-4-1-6,3-3 3,-4 3-9,-2-2 9,-1 1-3,2 1 2,-2-2-3,-1 3 5,4-1 2,-2 2-5,0-1 3,2 1-4,0 3-4,0-1-2,-1 1-1,0 1-5,0 0 1,-1 0 3,0 0-2,-2 1 3,1 2 3,-3-2 1,-1 2 0,1 0 2,-2 1-4,0 0-5,-1 2-2,1 1-4,-3 0 0,3 0-1,-3 1-2,1 2-3,0 0 5,1 3-3,-1-1 0,2 5 2,1 0-2,1 4 3,5-1 1,-2 3 0,4 1-2,-3 2 4,3 0 2,-2 1 3,0 0 6,-1-1 3,0 0 7,3-1 8,2 0 5,-1-1-3,4-1 2,1-2 5,5-2 4,-1 1-2,2-2 0,-1 2-1,0-2-2,2 0 4,0 2 4,3-1-8,3 0-6,-1 0 0,4 1-6,2 0-4,5 0-3,0 2 0,2-1-9,0 1-2,-5-1-2,3 1-6,-3-1 5,0 3-4,-3-2-3,-1 2-2,-2-3 1,-1 2-2,-4-2-2,-1 0 6,-1 0-10,-4-2 5,-2 2 2,-2-1-5,-2 0 3,0-2 0,-5 1 0,-1 0 0,-1-1 5,0 0-5,-4-1-3,0 3 6,-3-3-2,1 1-1,-4-2 2,-1 0-3,0-1-2,-1 0 0,-4-2 2,1 0-3,4-2 2,-6-1 1,6 1-3,3-3 0,2-1 0,0 1-1,1-2 0,1-2 1,2 1-4,4-3 4,-2-2 1,-1 1-1,1 0 7,0-4 9,4 2 11,0-2 8,2-1 2,0-2 2,3 2 2,3-4 5,0 1-3,3-2-11,1-2-10,2-2-12,3 1 2,-3-1-3,0-1-5,4-1-1,1-1-9,2 0 6,-2 5-2,2-2 2,-2 3-6,2 0-1,1 2-9,-4 1-14,-3 1-24,-4 2-20,-2 1-26,-4-2-34,4 3-41,-8 1-28,4-1-31,-4 3-34,0 4-15,-4-1-25,4 0-15,7 3 4,-6 2-22</inkml:trace>
  <inkml:trace contextRef="#ctx0" brushRef="#br0" timeOffset="200985.6963">24844 16179 584,'-9'-7'8,"7"1"21,-8-1 20,4-2 12,4 1 18,-4 2-14,0-2 39,-5 3-26,4 0 16,1 0-5,-3 1-12,2 1 3,-2 1-4,4 0 20,-1 2-22,5-3 34,1 1-9,-2 1 3,4 0 3,-2-2 8,3 2 1,-3 0 2,1-2-4,0 2-3,-1-2 1,4 2-12,-1 0-6,2-1-23,1 1-9,4-2-2,-1 3-10,4-2-4,-1 2-15,2-1 2,3 1-4,0 0 2,4 0-6,-1 1-6,4-1-1,4 2 3,0-1-5,2 1-5,2 1-3,-2-1 1,1 2 1,0-1-1,-1 0-1,-2 0-1,-1 0 0,-1 0-1,-2-3 3,-1 0-2,-4 0 2,1 0-2,-3 0-2,-1-2 2,-6 1 1,1-1 1,-6 2 2,0 0 1,-2 0 0,-3 0 3,1 0 5,-2 2-6,1-2 4,-2 0 0,1 1-6,-4 1 0,1 0 5,-1 0-4,-6 1-2,1 1 8,1-1 1,-6 2-1,5 0 6,-3 0-3,4-2-3,0 1 6,-2 2 7,5-2 6,2-2 3,-3 0 6,3 1 3,-2 1 4,5-1 2,-4 0 10,4 0 0,0 1 3,-2 0 1,1 1-7,-2 0 3,3 0 11,-5 0 3,0 3-5,2-1 0,-1 2 8,-2-1 2,1 1 12,-3 3-11,2 0-4,-2 0-7,0 1-4,0 2-6,-2 4-5,1 0 4,-2 1-6,2 5-24,-5-1 11,1 4 2,2 2-22,-3 2 14,0 0-29,0 2 1,0 2-18,-3-1 39,2 3-32,1-1 17,-5 3-1,5-1-19,-4-1 31,3 1-36,0-5 39,1 3-41,-2-4 39,3 1-41,1-2 10,1-5 29,2 3-45,0-8 40,4 1-45,1-3 45,2-2-49,0-7 40,0 0-13,0-2-12,3-4 12,0 0-8,3-3 9,-6 1-9,6-3 7,-3 0-10,2-1 13,-1-1-13,-2 1-8,1-2-28,0 0 1,-2-1-23,-1-3-25,-1 1-24,3-1-25,-1 2-21,1-2-13,1 0-20,-2 1-23,0-1-38,2 5-16,0-3-28,-4 5-33,-1 0-28,-1 0-19,-2 3-18,0 0-22</inkml:trace>
  <inkml:trace contextRef="#ctx0" brushRef="#br0" timeOffset="201558.2362">24876 16546 280,'2'1'4,"-12"-3"-3,8-1 23,-1-1 10,-3 1 11,0-3 1,2 1 20,-1 0 20,0-2-1,1 3 16,-2-2-1,4 2-32,-2 0 26,2 1-24,-1 6-16,2-3-4,0 1 12,-3-1-6,3 3-7,-2-3 44,3 3-32,-1-2 35,-1-3 10,2 3-4,-2-2 1,4 1 8,-2-2-3,2 4 0,-2-2 3,1 1 2,-1 2-3,0-3 9,1 4-11,1-1-1,3 0 3,-2-2-14,5 2 4,2 1-4,1-3-7,3 2-10,2 0-1,4 3-12,0-3-10,2 4-1,1-3-6,2 3-8,1-2 2,2 3-2,0-2-6,2 0 0,0 0 2,0 1-7,0-3-5,0 2-3,1 0-7,-1-1-1,-1-1-5,-1 0-2,-5 0 0,2-1-4,-8 0-5,-1-1 2,-6-1 2,-2 0-5,-5-1 6,-1 0-8,-2 0-11,0-1-28,-4 0-19,0-2-42,2 3-53,-5-3-50,-1 0-55,-6 0-51,0 3-46,-5-3-29,1 1-27</inkml:trace>
  <inkml:trace contextRef="#ctx0" brushRef="#br0" timeOffset="213873.4463">8729 18045 497,'0'0'21,"0"0"9,0 0 22,0 0 18,26-82 20,-26 82-11,0 0 38,0 0-20,0 0-1,0 0-3,0 0-9,0 0 1,20-15-14,-20 15 22,0 0-26,0 0 23,0 0-8,0 0 8,0 0-7,0 0-7,13-17-3,-13 17-9,0 0 0,0 0 6,0 0-3,0 0-3,0 0 0,0 0-10,0 0-3,0 0 7,0 0-12,0 0-10,0 0-4,0 0 1,0 0 4,0 0 4,14 4 3,-14-4-3,0 0 7,0 0 3,0 0 3,0 0-1,0 0-7,0 0-1,78 89 3,-70-78-1,-3 3 0,4-4 0,-6 1-3,5 0-5,-3 0 3,1 1-4,1-1-4,-3 1-5,1 1-4,2 1 3,-3 2 2,0 1 1,3 5-1,-1 0 4,-4 4 1,3 1 6,-2 5 1,0 1-5,-2 3-4,0 5-1,-1-2-1,2 3 0,-4-1 3,2 2-1,-1-3 2,0-1-7,-1-4 3,1 0-1,2-5-4,-1-3-2,3-2-6,0-2-1,3-1-4,-1-2 5,1-4-8,0 1 1,1-2-1,2-1-4,-3 0 1,2-3-4,-3 0-2,3-1 5,-3-3-2,-1 1-5,0-3 1,-1 0 0,-2-2 2,0 0-4,-1-1 2,-1 0-6,1-2 5,-1 0 2,-1 2-25,1-2-12,-3 0-13,3 0-2,-2 0-25,-1-2-21,-3 2-22,4-4-23,-1 0-2,0-2-1,2 0-21,-1-2-16,0 0-14,3-2 2,-2 0-8,-1-1 1,2-1-8,-4-2 7,2-1 1,0-1 6,2-1 33,1-1 0,0 1 5,0-1 7,0 1 10,1 0-14,-2 0 27,2 2 1</inkml:trace>
  <inkml:trace contextRef="#ctx0" brushRef="#br0" timeOffset="214707.9323">8864 18219 536,'-5'1'7,"8"1"21,-4-4 16,3 1 10,-1-2 28,6 3-4,-3 0 0,0 0 26,0 3 5,-3-2-17,3 1-1,-1-5 7,-3 0-14,5-2 16,-3-4 12,5-1-20,-3 0 2,2-2 8,3 1-5,-2 1-17,1 1 6,-2 1 1,1 2-3,0 1-3,0-1-12,0 0-5,1 1-10,1-1 7,-4-1-12,2 0-6,0 0-2,4-1 0,-5 2-1,2-2-7,0-1 4,4 1-10,-1 2-3,4-3-5,-2 1-5,4 1-4,-2-3 3,5 3 3,-1-1-3,1 1-1,1 0-2,0 0 4,-2 1-1,1 1-2,-1-1-2,0 3-6,0-1 7,-2 1-4,0 2 2,0 1-4,1 1-2,-3 3 6,2 2-3,-4-2 4,1 6-5,-1 0 6,-1 1 2,0 3 1,-2 0-1,1 0-5,-2 1 5,-1 2 0,-2 0-1,1 0-2,-2 3-1,-2-1-3,1-1 2,-2 1 2,1-2 0,-3 0-1,0-2 0,-2 1 4,1 0-5,-3-3 1,2 5 1,-4 0-1,0 3 3,-3-1-1,0 5 1,-3 0 1,-2 0 3,-1 3 5,-3-2 3,0 2 2,-1-3 1,-1 3-1,-1-4-2,-1 1 1,4-4-3,-5-1-4,3 1 1,-1-4 1,2 0 2,-1-2 5,0 1 2,-1-3-3,4 0-3,-3-4 5,3 2-7,-1-4-2,0 2-7,2-5-7,0 2 0,2-4-1,0 0 4,3-2-7,-1-2 1,1 1-2,0-3 2,5 1 2,-5 0-1,6-1-1,-1 0-2,0 1 2,2 0-1,1 0 0,-1 0-6,1 1 4,2 0 0,1 1 2,0 1 2,-2-1-4,4 1 4,-2 0-1,1 0 3,-1-2-2,1 2 0,-1 0-3,2 0 0,4-1 1,-3-1 0,1 1 0,0-2-2,1 2 1,0-2-3,-2 3-3,3-3-7,-3 3-6,-3 0-12,1-1-7,-1 1-12,0-1-20,-2 1-30,3-2-6,-1 2-23,0-3-17,1 4-22,-1 1-21,1-1-16,-1 0-24,0 0-1,0 0-29,4-1 4,0 0-33</inkml:trace>
  <inkml:trace contextRef="#ctx0" brushRef="#br0" timeOffset="217388.2502">16448 18156 427,'0'0'39,"0"0"1,0 0 11,0 0 13,0 0 7,60-80 16,-61 73 23,2 4-23,-1 3-9,0 0-10,0 0 5,0 0 2,0 0-5,0 0-2,0 0-4,0 0 20,0 0 12,0 0 6,0 0-10,0 0-1,0 0 13,0 0-4,-7-17-12,7 17 5,0 0 7,0 0-11,-6-6 6,6 6-2,0 0 1,0 0-6,0 0-3,0 0-18,0 0-14,0 0 4,0 0 2,0 0-8,0 0-13,0 0-4,0 0-2,0 0 3,0 0-5,0 0-5,0 0-2,0 0-3,-17-2-8,17 2 10,0 0 6,0 0 0,0 0 6,0 0 7,0 0 1,0 0-1,0 0-3,0 0-8,0 0 0,1 33 5,7-26 6,-2 3-1,4 1 1,0 2 5,2 3-1,1 2-4,0 1-2,-1 1-7,2 5-12,-6 1-5,2 0-1,-3 1-10,0 4 5,-2-3-1,-4 2-2,-1-1-2,-1-1-1,-1 0 1,-1-2-2,-2-1 6,0 0-9,0-2 3,-1-2 0,-1-1 2,-2-2-1,2-1-2,0-2-1,-2-1-1,-1-1 5,4-2-6,-4-2 4,0-2-4,4 1 2,-3-2 3,3-2 1,-3 0-4,5-2 0,0-1 3,2 0-1,-2-2-1,3-2-2,-2-1-3,3-2 1,0-1 0,3-5 0,0-4-1,0-1 0,2-4 1,4-5 2,1 0-4,0-6 0,4 0-1,-1-2 0,1 0 1,0-1 2,0 0-1,-3 1 1,2 2 0,0 4 0,-2-1 1,-1 2 2,4 2 0,-4 4-3,3 0 0,-1-1 2,-2 3-2,2-3 1,0 1 4,1 1-5,0 1 1,1-1 2,1 4-2,3 1-5,-1 1 5,1 1-3,2 3 0,-1 3 3,1-1-3,1 4 1,-1-1 1,4 3 8,-5-1-4,2 1 0,0 1-1,-2 1 0,1 1 2,-1 2-2,-5 1 0,3 1-4,-2 2 4,-3 0 0,0 1 2,-2 2 0,2 1-1,-4 0 2,-1 3 0,0 2 1,-3-1-4,-1 2 3,0 0-5,-2 3 5,3 0-1,-3 0-2,1-1 5,-1-2-1,3 0-1,0 0 4,4-2 1,-3 2-7,-1-3 5,0 0-2,1 0 0,0 3 0,-1 1 3,-4-1-1,1 1 2,0-1 9,-1 3-3,0-2 7,-1-1 5,0 0 7,-2 0 2,3-2 1,-5 4 2,3-4-7,-1 2-1,2-2-4,-2 1-7,3-1 0,-4 1 1,4-4-2,-3 1-2,3-3 3,0 1 4,0-2-2,0-1 5,3-1-4,-3-1-6,4-1 5,-1 1-1,1-2 4,-2-1-3,6 1 6,-6 0-5,4 0-1,-2-1 2,1 0 2,-4-3-7,3 3 5,-2-2-5,1 1 1,2-2-4,-4 0 0,-1 0-1,0 1-7,2-1 5,-1 0-12,-1 0 5,0 0-5,-1 0 3,1 0-3,0 0 1,0 0-1,1 0 0,-2 0 0,2 0-3,-2-1-12,-1-1-9,0 0-19,3-2-21,-2-1-26,3-2-28,-3 3-36,4-2-29,-3-2-40,3-1-36,-2 4-39,3-2-32,-9 0-34,-7 1-29,7 2-22,-4-1-32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29:19.8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921 16702 474,'-5'-11'6,"5"4"23,-6-4 31,7 1 14,-3 1 7,0-2 17,2 3-26,-2-1 37,2 2-28,-1 3-14,-1-1-31,-1 5-10,0-4 7,1 6-2,1-5 29,-1 4-38,-1-1 26,2 0-1,-3-1-2,4 1-8,0 0-8,0 1-15,0 1 0,0-2 0,0 1-5,0-1-8,4 1 4,-8 1-3,8-2 1,-4 3 1,0-3-2,0 4 0,1 0 8,-1 2 8,0 1 8,2 2 11,-1 4-4,-1-1 14,2 5 2,-2 1 5,0 2-4,0-1 4,0 2 3,0 2 7,0 2 0,0 2-9,0-1-5,1 3-3,-1-4-1,2 4-12,4 1-10,-3 2-7,1-1-8,3 1 0,-1-1 7,-1 2 8,2 1 4,-1-2 9,2-1 3,1-2 1,1-2 1,1-1 0,-5-1-8,7-4-5,-2 0 2,4-3-6,-3-1 4,2-6 1,1 1 6,2-3 4,2-3-2,-1-2-1,4-2 0,3-4 4,0-1-3,3-1-4,-2-3-1,-2-3-2,1-2 5,6-4-3,-2 1-3,5-2-7,0-2-4,1-3 2,7-1-5,2-3-4,1 1-1,2-2-4,2 0 5,-5-1 3,3 0-6,-5-1-2,2 2 3,-3 3 5,-1 1 0,-3 5-5,3 2-2,-6 0 4,0 3 1,-3 0 3,2 1-4,-1 0-4,0 0-4,0-2 11,2 0-3,-1 0-6,1 2-2,-1 0 0,3 0-4,2 1 8,0 0-4,-1 1-4,3 0 0,0 2 1,2-1 3,-5 2-3,0 0 1,6 2-8,-4 1 10,1 1-4,0 1 4,-1 1-5,2 1 4,4 0-2,-2 1 3,2 1 0,-3 1-1,1 1 1,1 1 0,0-1 0,-1 1-6,-1 2 1,-2-1 5,1 2-3,-2 0-2,-3 2 4,1-1-6,-3 2 6,-1 0-1,-3 0 0,-1 3-4,-1 0 6,-6 2 0,1 1-2,-3-3 2,0 3 0,-2-1 2,-2 4 6,-2-3-1,-2 4-3,0-1 5,-3 1 2,0 4-3,-5-4 4,2 2-1,-2-2-5,0 0 1,-1-4 2,-1-1-2,0-1-7,2-1 6,-3 0-6,0-1 1,-1-2 1,0-1-2,0 1-2,-1-3 0,1 0 3,-1 0-6,-3 0 5,2-2-4,0-1 3,0 0 0,-2 0-2,2 1 3,-3-3-2,0 0 2,2 0-4,-2-2 3,2 0-2,0 1 2,-1-4-2,1 2 2,0-1 0,-1-2 3,2 1 0,-2-3 5,0 2 5,1-2 0,0-1 4,1-2-4,0-2 2,-1-2-6,1-2 3,4-1-3,1-2-8,-1-3-1,3-2-3,2 1 1,-1-2-1,3 1 3,-2-2-5,2 0 0,1 1-1,1 2 6,-2 2-5,2-1 1,0 6 1,1 1-4,-1 1 2,0 5 2,0 1 0,1 1-2,0-3-1,2 4 5,0-3-2,3 0 0,0 0 0,1-3 3,6 2-3,-1-2-3,0 4 5,2 0-6,-6 1 2,5 1 5,-2 1-4,4 2-2,-6 1 4,2 1 2,2 3-3,2-1 2,1 2-2,-6 1-2,3 2 5,-4-3-4,2 5-2,-3-3 0,0 1 1,1 1 2,-3-2 2,0 0-5,-1 1 3,1-1 3,2 3 0,0-3-2,-2 2-1,2-1 1,0 2 2,3-3 3,0 3-5,0-5-1,0 1 0,4-1 3,-1 0 1,2-4-5,-3 1-1,2-2 1,1 0 2,-1 0 1,0-2-1,0 1-2,-1-2 1,1 0 4,-1-2-4,0 0 1,-2 1-3,1-1-1,-1-1 6,1-3-1,0 1 0,-1 1-2,1 1 0,-1-1 0,0 0 1,0 2 3,0 2-4,0-3 0,-1 2 2,2 0 0,-2-3 4,2 1-1,3-4 2,0 2-4,-4-4 0,4 2 0,-4-2-1,6 1-3,0-2-2,3 0 3,-2 1-3,4-2-1,-4 1 3,9 1 2,1-1-5,-2 0 4,3 0 4,-7 2-5,-3-1 5,2 0 3,-2 2 4,-3-1 2,-1 2 4,-3-3 4,-2 1-3,4 0 4,-2 0-3,0-1-3,1-1-6,0-1 1,-2-1 2,3-1-3,-5 0-3,1-1 0,1-1-1,-2-1 5,-2-2-1,2 0-6,0 0 1,-6 0-5,4-1 3,-6 2 1,1 0 2,-4 1-3,0 0-1,0 4 7,-6-1-3,1 2 2,-2 0 1,1 0-3,-2 3-2,0 0-2,0 1 2,2 0-4,-3 1 0,1 3-2,-1 0-2,-1 0 3,4 3-2,-4 0 1,1 1-1,-1 2-2,0 0 2,0 0 0,3 0 0,-3 0-3,1 3 1,0-1 0,2 3-2,0-1 7,1 1-7,3 0 0,-5 0 4,2 0 4,1 0 1,-3-1-2,1-1 0,0 1-3,0-1 3,0 1-3,1-1-11,-3-3-9,1 0-8,0 0-2,-2 0-3,0 0-5,3-1-14,-2-2-23,2-3-5,-1 2-17,1-2-43,1-2-37,-4 1-43,0-1-38,-4 2-26,-4 0-28,-3 1-17,-4-2 20,-6 5-2,2 4 9</inkml:trace>
  <inkml:trace contextRef="#ctx0" brushRef="#br0" timeOffset="10765.2562">4224 11476 435,'0'-3'-3,"0"-1"-2,-1 3 7,0-2-8,-2 3 6,0-3 6,-2 2 2,1-1 7,-2 1-3,0 1 12,-4 0 1,2 0 18,-4 1 10,-2 2 1,0 0 9,1 0-5,-3 0 14,-6 1-9,1 0-11,2 0-11,-4 2-16,0-1-3,-3 1-7,2 3-3,0-4-12,-1 4 4,-1-3 1,6 2-1,0-1 4,0 1-5,1 0-4,2 1 1,1 0-3,1 2 1,0-3 5,0 3 2,2 2-44,-3 1 37,0 2 6,2 1-37,-8 1 40,5 1-3,-1 3-35,-2-1 34,2 2 2,0-1 14,4-1-50,-4 1 77,7-1-76,-2 0 39,6-1-8,-2 0 14,4 1-11,3-2-9,1 2 0,1-3 12,1-2-5,2-2 2,4 2-7,-3-1 0,1 2 2,3 0 6,-2 0-5,2 0-3,-2 5 1,3 2 5,-2 0 3,3-1 5,-4 0-8,5 0 4,-5-1 1,2 1 1,0-2 0,1-1-11,0-2 6,0-1-6,0 0 7,3 0 1,-2-1-1,3 0-3,-1 1 0,3-2 2,-1-2 2,0 2 1,3-2 4,0 0-4,-1-1 10,2-2-17,0-1 21,0 1-2,3 1 2,-2-3-50,1 2 49,1-2-52,0 1 43,0 0-38,2-1 37,-3 0-45,0 1 37,0-2-2,-1 0 0,-1 0 0,-2-2 0,2 2 6,-1-1-1,-4 1 1,5-1 3,-3-2 3,1 1 8,-2 0 6,-2-4 7,2 2-4,3-2 5,-3 1 7,6-2 1,-2-2 7,7 1-12,1-2 1,6 2-3,0-2 0,2-3-5,-1 2-5,0-3 0,0 0-7,-3 1 8,0-1 6,-4 0 2,-3 0 8,-1 2 4,-4-1 10,-4 2 1,-1-1 0,-3 1-5,-2 0-9,0 0-4,0-1-3,1 1-9,-1-1-9,1-1-6,2-2 5,2-2-9,1 0-1,3-3-1,0-3-1,2 0-5,1-4 3,3-1-4,-6 2-2,0-4 4,0 1-4,-2-1 2,-4 2 0,0-3 1,-1 2-1,-5 1 2,-1 1 2,-1-3-3,-3 2 3,-3 2-2,1-4-5,-5 0 6,2 0-5,-4-1 3,0 0-6,-2 4 4,-2-2 1,4 0-1,-5 2 2,1-1-4,-1 1 4,0 0-4,0-1 1,-2-1 3,3-2-2,-4 3-2,3-3 4,-2 4-2,0-2-2,-2 3-4,-4-2 6,1 2-4,-4 0 2,-2-1-2,-3 2 0,-3 0 3,-1 0-1,-6 0 9,0 1-6,0 1 0,-4 1-1,4 2 2,2-1-1,4 3-2,3 1-2,0 0-2,6 3 0,1 2 4,1 0-4,3 1-4,-4 0 2,6 2 3,2-1 5,3 1 0,0 0-3,4-1-4,0 2 2,4 1 10,-2-3-8,2 3 1,-4-3-3,4 2 3,-4-2 1,1 2 3,-2-2 0,0 2-3,2-1 1,-6 0 1,5 1-3,-2 0 0,0-1-8,2 1-12,1 1-10,-1 0-17,5 0-25,-3 1-14,3-1-34,2 2-28,0-1 41,1 0-57,-3 1 18,4 2-23</inkml:trace>
  <inkml:trace contextRef="#ctx0" brushRef="#br0" timeOffset="13645.0862">7202 16560 152,'0'0'25,"0"0"8,0 0-14,0 0 8,0 0 4,0 0 3,0 0-2,0 0-2,0 0 5,-4-14 4,4 14 2,0 0 0,0 0-5,0 0 0,0 0-4,0 0 1,0 0 3,0 0-8,0 0 8,0 0-6,0 0 3,0 0 5,0 0 7,0 0 6,0 0-25,1-13 31,-1 13-36,0 0 27,0 0-26,0 0 24,0 0-13,0 0-55,0 0 53,0 0-54,0 0 43,0 0-1,0 0 8,0 0 23,0 0-11,0 0 4,0 0-20,48 148 4,-45-130-18,-1 2 1,0-3-4,3 0-2,0-2 2,0 1 3,3-1 3,-3-1-4,5 2 4,2-4 5,2 2 8,2-1 7,2-1 2,1-3-6,4 2 0,0-1 10,3 1-4,-2-2-1,5 0-9,2-1-1,0 1-2,0 0 0,1-2 2,1-3 1,1 2-4,-2-2-3,1-2 6,0-3 5,0 1 5,-1-5 12,2 1 4,-3-2-10,2-1 9,1-4-9,-1 1 0,1-4-8,0 0-11,0-2-4,2 0-5,0-2-1,-1-3-4,3 2 13,0-2-4,0 0-1,-4-2 5,6 1-8,-6-1 2,-4 3 2,3-1-6,-3 4 3,0-1 0,1 2-1,-4 2-5,1 2 5,3 1-2,-1 4 0,0 0 1,-2 4-8,-1 1 2,0 3-4,-2 0 7,1 3-2,-1 2-6,1-2-1,-4 3 1,4 0 5,0 1-5,-1 1 7,1 0-4,0 2 1,2 0 0,-5 1 1,3 0 3,-1 3-3,-3-1-2,3 3 1,-7 0-3,4-1-2,-7 2 10,4 0-6,-5 2-1,0-1-3,-2 4 7,-2-1-4,-1-2 4,0 2 0,-2-2-5,-2-3 0,1 1 2,-2-2 4,-2 1-2,2-3 1,0 1-9,-2-1 2,0 2 6,1 2-1,-1-1 1,-1-2-3,0 1-3,2 0 0,-2-1 7,-1-1-2,1-3-5,-1-1 4,0-2-1,0-1 1,2 0-2,-4-4 2,2 1 0,0-1 1,0-1-2,0-2 0,-1 2-1,1-2 0,0 0 3,0 0-1,0-2-5,0 2 3,0 0-1,0 0 5,1 0-6,-2 0 0,1 0 2,0 0 2,0 0-5,0-2 6,1 2-2,-1 0-4,-1 0 4,2-1 1,-1-2 1,0 2-8,-1-1 13,0-1-8,-2 0 1,2-1-1,0 0-3,-1 1 2,0 2-3,-1-3 4,3-1-1,-1 1 1,1-1-1,1-2 2,1-1 1,1-2-4,0-2 6,5-2 1,-4-1-7,8-2 4,-1-2-1,4 1 1,0 1 1,2 2-2,2-2-2,0 0 4,1 0 3,-1 5-2,2-3-1,-3 3 3,0-4 0,-2 1 5,3 1 1,-4 2 2,2 0-3,-2-2-2,3 3-1,-2 1 1,-1 0 3,0-1-3,0 2 0,1 0-6,-1 0 3,1 3 1,1-2 3,3 2-6,-2 1-2,3-1-4,-3 0 1,-2 2 0,6 0 0,-3 0 0,0 1-1,2-1 2,-1 1 0,3 0 3,-1 0-1,2 2 3,-1-2-4,-2 3 2,-1-1 1,-3 1-2,3 0 2,-2 0 2,-1 1-4,-1-1 0,1 0 4,-1 3-4,-1-3 3,2 1-1,0 2-1,-3 0-1,1 0 2,-2-1-3,1 1 3,2 2 1,-2-3-4,4 1 4,-4 0 4,4 0 3,1 0 1,-2-1 9,4-2-6,1 2 4,0-2 1,0-2-1,2 1-3,-2-2-2,2 0 1,-2-1-10,0 0 3,-2-2-1,-1 2 1,2-1 2,-1-1-3,-1-1 2,2-1 0,-2 0 2,-1 0-1,4 1 4,-5-1 0,2-1-3,-3 1 2,4-1-4,-1 1-1,-2-2 3,3-1-5,0-1-1,0 0-1,4-2 1,-4-1 1,1-1-1,0 2-5,0-3-1,0-1 6,-3-1-6,2 1 3,-3-2-3,1-1-1,-2 1 1,-2-2 5,0-2 1,1 3-3,-2-2 4,-1 0-7,-2 0 2,2-2 0,-1 1-2,-1 1 0,-3 1 0,-1-2-1,0 4 1,-2-1-3,-1 2 0,-2 3 3,-1 0 0,0 4-2,1 1 2,1 4 0,-1 1-4,-1 1 4,2 3-3,-2 1 2,0 1 0,0 1-1,0 2-4,0-2 1,1 2-2,1 1 5,1-1-2,-2 1-5,2-1-9,-1 0-11,3 0-20,-1-2-20,-2 2-18,3-1-37,-3-1-57,1 0-45,-2 1-29,2-4-31,-6 0 22,3-3-11,-3 5-11,-1-5-1</inkml:trace>
  <inkml:trace contextRef="#ctx0" brushRef="#br0" timeOffset="15515.2689">8628 10429 99,'-1'-10'3,"-5"6"10,4-7 6,0 2 13,-2-1-6,-2 1 5,3-1 9,0 1 10,-5-1-4,-1 3 4,1-2-4,0 0 0,2 2-3,1 0 0,-3 0 1,1 0-7,-1 4 6,0-2-12,-1 1-3,-2 0-9,-2 2 16,-3-3 3,2 4-6,-1-1 5,-2 1 4,2-2-40,-2 2 50,-1 1-49,0 0 45,1 1-53,-2-1 50,-3 3-53,1 0 36,-2 1 6,-1 0-13,-4 3 12,-1-1-57,-1 0 93,-2 1-99,-2 0 111,0-2-96,0 5 40,-3-4-33,3 2 34,0-1 5,-1 3-45,-1 0 44,2 3-63,-3-2 52,3 1-6,-1 2 3,2 1-3,1-1-2,0 1 2,3 0-2,2 1-5,1 0 2,5 1-1,-2 0 9,2 1 15,1 0 10,3 0-1,0 1 6,2 2 2,-1 1-6,3 2 4,1 3-17,2-3-13,1 2-6,3 4 2,0 0-4,2 2-1,1 2 5,3 1 0,0 0 0,4 2 4,2 1-4,1-4-4,2 3-3,-1-2 3,5-3 1,0-3 1,2 0-3,-2 0-2,1-2 1,-1-1-1,1-2 4,2-1 0,-3 1-6,3-1-1,-2-2 2,2 1-1,-1-2 5,1 1-1,0-1-4,3-1-1,-2-2 10,3-1-7,0-1 4,1 1 2,-1-2-4,2-3 5,3 0 5,1-1 11,-2-2-4,2 0 13,1-1 2,3-4 0,0 0 2,3-3-1,4 0 2,1-4-9,3-1 1,2-2-9,3-2-3,-1 0-3,0 0 1,2-4-3,-5 2-3,-1 0-2,-2 0-1,-3 1 1,-5 0-3,-4 1 4,-6 0 2,-3 0-2,0-1 0,-5 2 3,3-2 2,-3-1-1,2 0 5,0-2-3,3-4-2,-2 3 1,2-4-1,0-2 0,-1-3-4,1-3-2,0-3-7,1-3 0,0-1 2,-1-5-5,0 1-3,-1-1 0,-3 2-1,1 1 5,-6-2 5,-4 6 2,0-1-6,-9 2 8,1 2 1,-6 4-1,-3 2-7,-4-1 4,0 2-6,-4 0-1,-4 0 3,-2 3-5,0-1 2,-2-3 2,0 2 6,2 1-7,3-1 3,2 3-2,3 1-2,3 0-2,0 3-1,3-1-6,2 1 4,0 1-2,-3 2 0,0 0 0,-4 0-3,5 1 5,-2 0 1,-1 0-1,0 1-2,-2 1 0,-2-1-3,4 0 6,-5 2 3,3-2-1,-1 1-2,-1 2 7,4-2-3,-2 0 1,3 2 5,-2 0-4,5 1-4,-3 1 3,5-1-6,-1-1-38,-2 2-25,2 1-46,-2-1-52,0 1-42,0 0 6,-2 2-62,-2 0-61</inkml:trace>
  <inkml:trace contextRef="#ctx0" brushRef="#br0" timeOffset="35142.8978">5124 17620 250,'-10'-132'19,"11"123"1,3 0 10,-4 2 5,5-2 5,-5 2-2,2 0 16,-1 0 1,-1 0-2,1 1 12,1-1-7,-2 2 0,0-2 10,6 0 10,-6 4-33,3-3 18,-3 1-25,1-1 5,-1 3-11,0 0-5,0 1-12,-1-2 3,1 3 26,-3-2-9,3 3 15,0-1-19,0 1 9,-2 0 2,-2 1-2,4 1-8,-2-1-11,2 1-8,-2 0-2,0-1-3,-3 3-4,0 0 2,1 1-2,-6 0-2,4 2-2,-3 0-1,0 3 0,1-2-1,-1 2 3,0 1-2,1 0-4,-1 1 4,1 2 3,2 0-3,-5 3 0,3 0 8,2 2-6,-2 1-2,0 2 4,2 1-2,1 1 1,-2 1 3,3-1 2,0 3-5,0-1 3,2 0 7,-1-1-5,1-2 3,2 0-1,0-3 0,2 1-5,3-4 5,0 0-3,2-1-1,1-2 4,2 0-5,2 0 4,0-2-3,3 0 5,-3-2-3,4 2 0,-2-4 3,3 0-4,0 0 5,0-2-4,-1 1 2,1-3-2,0 1-2,1-3 4,1 1-4,-1-2 4,-2 0-6,0-1 6,2-1-3,1-2 7,-2 0 11,2-2 4,-2-2 7,1 0 5,3-2 10,-4-1 6,4 0 3,-4-2-2,4-1-10,-2-1-1,1-1-9,1-1-8,-2 0-8,0 0-9,1-2 0,-1-1 1,-1 1-6,-4 0-1,-3-1 2,1 1 5,-3 0-4,-3-1-2,-3 0 0,0 1-4,-3 0 1,0-1-2,0 1 0,0-2-5,0-1 1,-1 2 2,-1-1-5,-1 0-2,-3 1 3,1 0 0,-6 0-2,4 0 1,-7 1 0,0 1 0,3 0-1,-5 2 2,0-1 0,-1 1 0,-3 1 2,0-1-2,0 3 3,-1 1-3,1 1 6,-1 0-3,0 4 3,2 1-2,-1 1 3,0 4-2,1-2 0,-1 4 3,3-2-7,-2 3 7,3 1-8,0 0 8,-1 0-7,2 3 1,1 0 2,0 2 0,-1 1-15,1 1-26,-2 0-15,2 4-26,-2 1-31,3 1-27,-4-2-19,6 2-37,0-1 10,1 1-13,2-1-13,0 1-6</inkml:trace>
  <inkml:trace contextRef="#ctx0" brushRef="#br0" timeOffset="35689.7457">5340 18006 671,'-3'-8'9,"3"0"21,0-2 11,-1 2 27,0 1-17,-1-1 26,4 6-10,-2-1-3,0 2 7,1-2-7,-1 2-1,0-1-17,0-2 24,0-1-7,0 0 15,0-1 14,0 0-10,0-2-4,1 1-8,2 1 7,2-1 4,-1 2-9,0-2 1,3 1-10,2 2-3,1-2-6,0 1-1,1 2-9,4-3-6,1 1-6,2 2-9,0 0 4,0 0-3,2 3 0,-1 0-6,-1 3-1,2 0-6,2 3-5,-4 0 9,-1 2-8,3 1 3,-3 1-5,2 0 5,1 2-3,3 0-1,-6 1-1,9-1-3,-1 2 4,1-1-3,-1 1 4,-1 0-3,0 0 1,1-2-5,-3 1 7,0 0-6,-4-2 0,-1 1 2,-1-1-2,-3-3 0,-3 2-2,-4-4 2,-1 0 1,0-1-1,-5-1 0,0 0-2,-1 2 2,-3-3-1,-1 1 3,4 0 1,-2 0-4,1 1 5,-3-3-3,4 3-1,-2-5-6,1 3 9,-1-2-6,3 0 1,0-2-24,0-1-25,-1-2-16,1 0-25,-3 1-25,-1 0-40,3 3-43,1-3-41,0-3 3,-3 2-15,3 2-23</inkml:trace>
  <inkml:trace contextRef="#ctx0" brushRef="#br0" timeOffset="36488.7084">6028 17524 381,'-11'0'6,"13"-1"10,-2-2 16,3 0 14,-3 1 16,1-1 5,2 0 8,-1-1 8,3-2 3,-4 0 4,8 0-39,-5-3 11,2 0-32,3-3 22,-1 1-25,3-2 0,-1-1 8,3-2-3,-1 2 23,0-1-26,2-3 28,-2 0-28,2 1 23,0 0-4,-1-3-13,-1-1-7,0 2 6,-2-1 4,-1 1-3,-3 1 4,0 0 1,1 1 10,-3 1-3,-1 2 1,0 0 0,-2 2 3,3 2 1,-4 0 3,1 2-2,0 2-7,-1 0-3,1 2-6,-1 1-2,0 2-10,0 1-8,0 0-10,0 1-1,0 1-7,0-1 4,-1 2-2,2 0-5,-2 2 7,2 5-5,2 4 7,-2 2 0,0 1 7,2 4 6,-3 2 8,1 3 6,2-1 5,-1 1 5,0 0-2,2-2 5,-2 1-7,2-2-4,0-1-5,2 0-2,1 0 3,-2-2-3,-1-1 10,0 2-7,3-2 6,-5-1-6,5 2 1,-2-1 1,0 1-9,-2-3-2,2 3-10,0-2 0,0 2-3,3-1 1,-3 0-2,1-1 1,0 1 1,-2-3-2,1-1 4,0 1-2,1-2 3,-3-3-1,2 0-4,-2-1 4,-1-1-7,0-2 5,2 0-6,0-3 4,-3 0-3,1 0 2,0-1 3,-1 0-5,0 0 5,-1 0-4,0-2 4,1 0-2,-1 1-4,0-1 2,0-1-1,0 2 3,2-2-5,-2 1 2,0 1-4,1-1 3,-1-1-1,0 1-1,1-1-2,-1-1-2,0 1 6,4-1-2,-4 1 2,0 0-4,0 0 2,0-2-7,0 2-20,0 2-27,0-4-27,0 1-36,-5-1-42,2 2-29,1 0-39,-1 0-31,-1 0-22,0-1 9,0 1-23,1 1 10</inkml:trace>
  <inkml:trace contextRef="#ctx0" brushRef="#br0" timeOffset="36878.4296">6201 18033 497,'0'4'16,"-8"-4"9,8-4 20,-1 2 10,1-1 4,-2 3 18,-1 0 11,0 3-17,1-1 9,1 3-18,1 0-21,-5 1 3,2-1 2,1 0-9,2-1-5,-3-4 14,5 1-23,-2 1 14,1-4-1,-1 2-10,1 0-7,-1 0-4,4 2-1,-3-4 12,3 1 17,-1-2 5,5-1 13,2 0 8,2-1 7,3-2 11,1-2 5,6 1-2,0-1-10,2 0 3,3-2 1,3 1-7,2-2-4,1 0-9,4-1-8,-3 0-13,1 0-7,-1 0-13,-3 2-14,-1 1 2,-5-1-8,-1 4-1,-5-1-4,-2 3 4,-2 1-1,-2 0 0,-2 1 0,-5 2-3,3-1 4,-5 1-1,1 1-2,-3 0-2,1 0-39,-2 0-12,1 0-36,-4 0-25,2 3-37,0 1-35,-1 0-36,1-4-21,-4 4-8</inkml:trace>
  <inkml:trace contextRef="#ctx0" brushRef="#br0" timeOffset="38274.867">10299 17006 412,'-2'-7'14,"-12"5"7,7-1 21,2 2 29,-2-2 12,0 3 2,3-2 17,-3 0-17,0-2 14,2 1-28,-6 3-10,0-1-32,-2 3-7,-1-2-6,-2 2-13,2 0 21,-2 1-24,0 0 29,-2-3-6,1 2 7,0 2 2,-2 1 0,3 1 5,2 5-2,-2 2 10,3 5 1,-1 3-6,-1 3 4,0 2-4,4 3 12,-8-1 1,6 2 3,-4 1-6,4-1 8,-2 1 7,7 0 2,-2 0-3,1 0-1,1 2-10,4-1-9,-2 0-4,3 1-12,2-1-8,-2-1-3,7 0 2,-1 1 2,2-3 3,0 2 6,0-2-4,6-1-3,-4-3 0,1 0-3,4-2 1,-2 0-6,0-4-6,0 0-4,3-2 5,0-2-3,1-1-2,-4-2 0,3-3-2,-2-1 2,1-1 7,5-2 6,0-3 1,1 0-1,5-4 8,5-2-3,4-3 3,3 0-2,3-3-7,-1-3-2,4-1-5,-2-3 4,5-2-5,-4 1 0,-1-5-3,-1 2-4,-1-2 5,-3-2-5,-1 1 3,-3-1-4,-5-1 0,-2 0 3,-2 1-4,-4-2 8,-4 2-6,-5 1 4,1-3-1,-4 2-1,-4-2-1,-2 2-6,-2-2 2,-4 1-2,0-3 1,-2 1-3,-3 1-3,-1-4 2,-1 2-1,-2-2 2,2 0 5,-3 0-7,0-1-1,0 1-2,-2 2 5,0 2-2,1 3 5,1 5-1,-3 4-8,1 0 5,2 6 3,-1-1-1,2 5-3,-1 0 3,-1 1-5,1 0 3,-3 1 5,3 3 0,-6 3-3,1 1 1,-6 0-10,2 1-32,-4 0-17,-1 5-43,-2 2-29,-1 2-37,6 1-29,2-1-30,6 3 6,2 1-4,6 5-25,0-4 19</inkml:trace>
  <inkml:trace contextRef="#ctx0" brushRef="#br0" timeOffset="38833.5232">9839 17906 357,'-1'-10'13,"2"1"11,-1 1 22,0-2 18,3 0 14,-2 2 22,2 2-5,-2-1 27,3 3-32,-2 0-9,1 1-8,0 0-7,-1-1-8,2 0-12,0-2 11,0 0-7,0-1 28,0-1 8,0-1 0,0 1-4,1 1 6,0-1 7,0 2-2,2-1-12,-2 1-8,0 3 0,3-1-5,-1 1 1,2-1-6,0 3-17,-1-2 1,-1 1-4,-3 1 3,2-2-11,2 2-3,-1 0-13,2 1-2,2-1 3,3 1-4,1 0-9,5 0 1,5 1 2,-1 1-5,1 2 4,1 1-2,1 0-6,2 4 0,-3 1 4,0 1-6,1 2 4,-2 2-2,-3 1 1,2 0 1,-2 3 2,-5-1 2,4 0 1,-3-1 1,-1 0-6,1 0 4,-2-2-5,2 1 3,-1-1 4,0-1-6,1 2 1,-2-2 2,1-2-2,-3 2 2,3 0 1,-4-2-2,2-1-4,-4 0 1,0-1 0,-1-2-1,-1 1 3,-1-1-6,-2-2-7,2 0-6,-2-2-17,-3-3-26,3-1-35,-2-1-24,-1 1-49,-3 2-35,0 2-39,0-7-25,-3 6-36</inkml:trace>
  <inkml:trace contextRef="#ctx0" brushRef="#br0" timeOffset="39627.0333">10971 17137 451,'-4'-6'11,"0"-1"7,2 0 11,-4 1 17,3-1 21,0 0 7,2 3 12,-2-5-21,1 4 29,0-1-29,0 1 19,2-1-29,0 2-26,1-3 0,-1 1 4,1-1 40,1 0-38,0 0 41,2 1-14,0-1 25,4 0 17,-3 0 4,2 0 11,2-4-8,2 2 4,-1 0-3,2 0-4,0-2-2,2 0-13,-1 5-6,1-3-21,-2 3-10,2-1 2,-3 3-13,0-1-12,0 4-5,0-2-2,-2 4-3,2-1-6,-1 5-1,1 0-2,-1 5-2,-1 1-2,0 2-1,1 0 3,-5-1-5,1 5 5,-3-1-4,1 3-1,-4 3 0,0 1 1,-3 3-3,1 5 1,-2 2 2,-4 4-2,3-1 2,-7 3-3,0 0-1,0 0 2,-2-1 0,-2-1-3,1 0 2,-1 1-5,-3-2 4,0 0 0,2-3 0,-1-1-1,2-1-3,1-3 4,3-2 0,-1-2 4,5-4-10,0 0 4,3-3 3,2-3-5,2-2 5,0 0 1,2-4 8,0-2 15,2 1 21,1-3 12,1-1 11,2-3 9,3-2 5,3 0 11,4-2-1,2-2-11,5-3-13,5 1-11,1-5-20,7 0 1,3-4-7,3-2-21,-1-2-8,6 0-3,-2-4-2,5 2-4,-1 1 2,2 0-5,-3 1-1,-1 2 4,-2 3 0,-2 0-1,-7 4 0,-7 1-1,-2 4-1,-7-2 3,-1 4 2,-5 2 0,-3 2-1,0-1 1,-3 2-5,0 0 7,-1 0-2,0 2-4,-2-1-2,1 2 1,-3-3-24,-3 0-11,1 1-16,-4 1-24,2-1-30,-2 0-29,2 1-33,-2-1-32,2-1-24,0 2-31,0 0-28,0 1-15,-1-3 3,1 2-23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30:15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14072 2609 357,'0'0'31,"0"0"0,-38 3 6,38-3 4,0 0 9,0 0 14,0 0 14,0 0-3,0 0 7,0 0-39,0 0 45,0 0-29,0 0-9,0 0-12,0 0-13,0 0 4,0 0-13,0 0 31,4 13-47,-4-13 27,0 0 2,0 0 10,0 0-3,0 0-4,0 0-2,0 0-8,25 67-2,-25-67 2,0 0-1,0 0 0,0 0 3,0 0-5,50 179-3,-40-157-3,-1-1 9,2 2 2,2-1 3,1-1 1,2 0-3,3 1-3,2-2 12,-1 0 7,-4-4-6,3 1-1,2-3-3,1 0 0,-1-3 5,4 0 2,-3 0-4,4-1 1,4-4 2,2 1-4,-5 0 5,1-3-5,0 2 1,-4-3-3,1 0-4,-4-1-6,0 0 1,-1 0 11,2-2 2,-5-2 5,1 2 7,3-2 0,3 2-4,3-5 2,3 2-8,3-3-6,3 2-6,3-6 0,2 4-17,-2-3 8,-2 3 2,-5-1-2,-2 2 5,-3 0 1,1 1 2,-4 1-7,1-1 7,3-1-4,0 0-4,2 1 1,3 0-7,2-2-3,-3 2-7,3 0 5,-1 2-5,-3-3-3,3 3 8,-3-1-3,0 0-2,-1 2 0,-3-2 0,0 2 0,2 0 2,1-1-1,4 2-2,1 0-4,4 2 4,1-2-3,6 2 3,0 0-4,2-1 0,-2 1-1,-1 1-4,0 0 4,-2 0-2,-3 0 0,1-1 4,-2 2-1,1-1 0,-2-1-1,0 3 3,2-1 1,-1 0 1,-2 2 0,-1 0-11,-1-1 4,-2 2-1,-1-3 0,0 3 1,1-1-3,-3 2-8,-3-2 4,3 2 5,-1 0-1,0 0 1,-1 0 2,-1 3-4,0-1-1,-1 2 8,-1 0-1,-1 1 0,-3 1 1,0 3-1,-1 1 1,-4-4 0,-2 6 1,-4-6 3,2 4-3,-4-5 2,1 0 0,-4-1-1,4 2-1,-4-5 2,2 1 2,1 0-5,1-1 0,-4 1-2,2 0-1,-3-2-2,0-2-1,-2-3 2,3 1-2,-2 0 6,-1 0 1,-1-1 1,2-3-3,-3 2 8,2-1 3,-1 1 0,-1-2-2,3 0 3,-3 0-1,0-2 3,0 2 5,0 0-7,-3 0 3,3-1-1,-1 1 5,1 0-5,0 0 5,-2 0 5,2 0 5,0-2 9,0 2 3,0 0 2,2 0 6,-1-2 1,-2 0-1,5-1-6,-4-1-12,0 0-6,1-2-3,4-5-5,-1 2-7,5-2-2,2 2 0,3-3-6,3 1 3,2 0 1,4-1 1,-1 3 2,4-1 4,-2 0 0,-2-1-2,-1 0 4,1-1-1,-5 0 6,0 4-5,0-3 0,-2 4-4,1-3 2,0 3 0,2 0 2,-4-1 0,4 1-5,1 0-4,3 0-3,0 0 3,3 0-2,-1 0-1,4-1 0,2 3 1,3-1-5,-1 1 10,5 0 2,-1-1-7,4 3-2,1-3-3,4 1 3,3 3-2,0-5-3,-1 3-1,-1 1-2,-2 1 7,-1 0 0,-3 0 0,-4 2 0,-4 0 5,-2 1-3,-4 0 5,-3 1 0,-4-2-3,1 4 0,-5-2 3,5 1-3,0 1-3,3 0 7,3-1-9,4 0 3,7 3-4,-2-4 7,6 1 0,-1 2-1,3-3 1,3 0 1,-2 1 2,5-1-3,0-1 5,-1 0-4,3 0-1,-4-1 4,1 3 0,-5-6-3,1 3 4,-8-1 0,0 0 0,-7 0-1,-2-1 1,-3-1 1,-2 3 2,-4-2 7,2 0-5,-3-1 1,4 1 1,1-3-3,4 2-1,2-3-3,2 2-3,5-3-7,2-2-1,6 2-4,2-2-4,-6-1-3,3 1-1,0 1 5,1-2-1,-1 2-2,-4-1 1,-1 2 2,0 0 3,3-1 8,-6 0-6,-4 0 1,0 1-1,-6 1 6,0 0 3,-4 0 1,-2 2 2,-4-2-3,2 1 5,-2 3 3,0-2-5,0-1 2,1-1-4,0 0 0,1 0 1,1 1-2,3-2 0,0 0-4,0 1 3,3 0 0,-6 1-2,5 0 0,-3 0 0,-3 1 1,2 1 0,-3-1-3,0 1-2,-3 0-5,1 2-6,-5-2-7,1 2-9,-3-1-9,1 1-4,-4-1-30,1 0-13,-2-1-38,0 1-36,0 0-54,-2-1-49,0-3-38</inkml:trace>
  <inkml:trace contextRef="#ctx0" brushRef="#br0" timeOffset="1350.6064">15909 3696 655,'-19'-4'4,"-6"-1"23,14-2 25,-4 2 18,-2 2-15,1-1 60,1 2-49,5 2 10,-1 0 8,0 1-17,2 4-20,-1 2-12,-1 1 13,1 1-51,-2 5 51,-2 1-6,-2 2-14,0 3-2,3 0 9,-2 3 0,0 1 9,2 1-1,-1 1-4,1 3 4,0 0 6,1 3-5,-1-2-9,1 3-11,2-2-6,1 2-2,1-1-3,4-1 0,-2-2-5,5 2-4,1-1 3,4 2 8,0-3 1,2 1-4,4-3 4,0 2-4,0-3 1,4-1 4,-1-2-2,5-2 6,-2-1 2,4-1 5,1-2 0,-1-2 4,1-2-1,-2-2 11,-1 0 13,3-5 4,-2 1-3,4-7-1,0 0 3,3-3-5,1-1 0,3-4-6,4-2-5,-3-3-8,4-1-5,-2-1 0,1-2-3,-3-4 1,5-2 1,-4-2-7,1-2-5,-2-1-6,0-2 2,-2-1 0,-3 0 0,-2 2-1,-5-3 0,-4 0-1,-4 3-5,-7 0 0,-4-1 0,-4 2-5,-6-3-1,-4 2-3,-6-3-2,-3 3-1,-4 0-1,-1-2 1,-5 3-2,-1 1 1,0 0 1,2 5-4,2-2 8,0 4 3,9 2-4,-3 2-5,6 1-2,1 4-6,4 0-7,4 2-6,1 3-14,4 1-30,-3 2-17,6 3-26,-1 0-7,-1 3-19,0 4-25,-3 3-32,0 1-32,-1 3 9,0 4-24</inkml:trace>
  <inkml:trace contextRef="#ctx0" brushRef="#br0" timeOffset="1995.5735">15534 4349 584,'-3'-2'10,"6"-2"21,-2 3 24,3-3 16,-7 2-16,3-1 59,4-2-31,0 5 27,-2-3-5,1 2-1,1-1-8,0 0-2,0-1 29,0-1-48,1 2 45,1-4-11,2 2 5,-1-1-16,1 1 9,1 1-4,1-1-10,1 3-6,0-1-9,5 2-8,-3-3-3,4 3 2,-2-4-23,0 6-9,-3-4-5,2 4-1,5 0-3,-3 1-12,3 3-9,3-1-3,1 1 1,6 6 1,2-3-3,0 4-3,-1-1 2,2 2 1,-2 0 0,-1 1-2,-2 0-3,-2-1 3,-2 1 0,-2 1-2,0-3-2,-3 3 1,-1-1 2,-1 0-4,-2 2 0,-2 0-6,-2-2 1,1 4-3,-2-1 5,-2-3 0,3-2-2,-5 3 2,3-1 4,-1-1 3,2 1 1,-3-2 8,3 0-7,-3 2-1,0-3 3,1-3 0,-3 2 3,0-4-3,-1-2-4,-2-2 3,1-2-2,-1 2 6,-1-2-4,0 0 0,0-2-2,1 0 4,-1 1 0,0 0-2,1-2 2,-1 1-8,0 0-5,0-1-22,2 1-29,-2-2-51,0 1-45,-2-1-47,0-1-50,-1-4-28,-4 4-51</inkml:trace>
  <inkml:trace contextRef="#ctx0" brushRef="#br0" timeOffset="2841.9322">16770 4077 474,'0'0'42,"-38"-14"21,38 14 19,0 0 29,0 0-15,0 0 21,0 0 15,0 0-4,0 0 6,3-27-14,8-9-3,-4 29-20,0 2 33,-2-2-13,3-1-10,-5 1-5,4-1-3,0 2-6,-3-3-5,2 4-4,-2-4-13,0 4 1,0-1-1,0 2-1,-4 4-18,0 0-12,0 0-4,0 0-1,0 0-4,0 0-5,0 0-8,30-30 1,-30 30 1,13-4 6,-13 4-5,0 0 4,0 0 3,0 0 4,0 0 2,0 0 4,0 0-1,25-21 1,-25 21 1,0 0-2,0 0 4,0 0-4,0 0 0,0 0-3,0 0-2,79-59-3,-79 59 2,0 0-7,0 0 1,0 0 6,0 0 7,0 0 7,0 0 9,69-55 1,-69 55-6,0 0 1,0 0-5,0 0-6,0 0-3,0 0-1,0 0-7,50-45 4,-50 45 1,0 0 1,0 0-5,0 0-5,0 0-1,0 0-4,0 0-22,0 0-14,0 0-5,0 0-1,0 0 15,51 87 21,-49-74-8,2 4 5,-1-3 0,-2 4 2,2-1-1,-2-1 0,2 1 5,0 2-3,-1 1 1,0 2-2,-1 2 2,2 0 2,-3 1 0,2 1 1,-2 3-7,1-1 2,0-1-2,-2 1-1,1 0-2,-1-1 3,1 0-4,-2-1-3,4-1-3,-2-2 8,0-1-5,0-3 2,1 4-3,0-4-2,-1 0 0,2-3 2,0-3 2,0-1-8,-1-4 5,-1 0-3,0-2 3,0-2 0,1 0 4,-1-2 2,0-1 3,0 0 12,-1 1 2,1-2 6,1 0 4,-1 0 1,0-2 4,0 1-2,2 0-3,-2 1-11,0 0 21,0-2-7,0 1-3,0 1-3,0 0-26,0 0 1,0 0 18,1 0-4,2-2-44,-3 2-8,1 0-17,2-1-21,-1 1 8,0 0-41,-1-7-46,1 7-32,-2-3-31,3 3-55,-2-3-40,-2 3-53,1 3-64,0-3 2,-3 3-51</inkml:trace>
  <inkml:trace contextRef="#ctx0" brushRef="#br0" timeOffset="3299.9935">16683 4659 545,'-15'0'12,"6"-4"9,1 1 13,3 3 22,1 0 4,1 0 18,3 0-22,-4 0 46,4 0-31,-1 3 3,-1-3 4,1 0-18,-2 0 12,3 0 9,-3 0 41,3 0-29,0 0 48,-1-2-2,2 2 3,-1-1 18,2 1-6,-2 0-5,1 0-6,-1 1-11,1-1-17,-1 0 0,2 0-13,1 0-15,1 0 3,2 0-12,1-1-5,3-2 0,4 3-9,0-4-7,6 1-3,-1-2-10,4 1-9,4-1-4,-1-1-14,1 2 1,3 0-2,0 1-1,0 3-4,2-3 2,-1 1-2,2 0 0,2 2 3,-4-3-5,-2 3-6,0 0 5,-1 0-1,-3 3-6,2-3 2,-3 0-1,-4 0-2,2 0-2,1 0 6,-2 0-8,-1-3 4,-1 3 3,-4 0 0,-1 0-9,-1 0 5,-1 0 1,-3 0 0,0 0-3,-4-2 0,2 2 2,-2 0-6,0 2-4,-2-2-8,-1 0-9,-2 0-16,0 3-20,0-3-35,0 4-35,0-4-29,-1 0-48,-2 3-51,0 0-54,0 0-57,-4-2-42</inkml:trace>
  <inkml:trace contextRef="#ctx0" brushRef="#br0" timeOffset="17493.6414">14270 5796 679,'0'0'33,"0"0"-8,-8-18 16,8 18 10,0 0 1,0 0 10,0 0-39,0 0 46,0 0 7,0 0-72,0 0 39,0 0-14,0 0 0,0 0-50,0 0 45,0 0-47,0 0 37,0 0-45,0 0 13,0 0 34,0 0 3,0 0 9,0 0-5,0 0 4,0 0 3,0 0 11,0 0-1,0 0 0,0 0 5,0 0-2,0 0 1,0 0-6,0 0-2,0 0-9,0 0 4,0 0-6,0 0-4,0 0-1,0 0-7,0 0 4,0 0-12,0 0 11,0 0 5,0 0 1,0 0 3,0 0 4,0 0 3,0 0 0,0 0 1,0 0 8,0 0 4,0 0-3,0 0-7,0 0 7,0 0 0,0 0 0,0 0 0,0 0-9,0 0-4,0 0 4,0 0 11,-16-8-8,16 8-1,0 0 0,0 0 2,0 0-7,0 0 0,0 0-9,0 0-1,0 0-8,0 0 1,0 0 3,0 0 3,0 0-1,0 0-2,0 0 2,0 0 4,0 0 1,0 0 5,0 0-3,0 0 0,0 0-1,0 0 4,0 0-3,0 0-3,0 0 0,0 0-6,0 0 1,0 0 10,0 0-15,0 0 6,0 0-13,0 0 8,0 0 5,0 0-2,0 0 8,0 0-1,0 0-13,0 0 7,0 0 2,0 0-8,0 0 12,0 0-7,0 0-21,0 0 2,0 0 19,0 0-5,0 0 8,0 0-15,0 0-4,0 0 16,0 0-18,0 0-17,0 0-18,0 0-47,0 0-51,0 0-60,0 0-61,0 0-59,0 0-61</inkml:trace>
  <inkml:trace contextRef="#ctx0" brushRef="#br0" timeOffset="19967.5869">18837 1355 631,'-3'-4'2,"3"-2"13,0 2 10,-1 1 26,1-4 11,1 6 15,-2-4-25,2 2 40,-2 0-33,2 2 21,-2 1-34,2-2-29,-2 2-13,-1 0-8,2 2 27,-1-2-39,1 1 26,-3-1-29,3 2 19,-3-2 2,3 1 9,0 0-9,0 1 5,0 3 17,0 3 7,0-2 2,0 5 9,-1 3 2,-1 0-9,1 4 14,-2-2-7,-1 3-10,0 1 6,2 1-7,-1 2 2,-1 0 0,-2 2 6,2 1-7,-3 3-3,3-1-5,-1 0-6,1 4 0,-3-2-3,2 2 1,3-2 6,-1 3 2,3-1-2,-2 0 1,0 1-4,4-4 2,-2 0-3,2 2-2,1-2-8,-1-3-8,2-3 2,0 1 0,1-4 3,-2 1 2,1-4 0,1 2-5,-1-2 3,-1 0 1,0 1 3,0-2-3,-1 2 4,0-1-4,-1-1 4,0-2 1,1-1 3,-2-2 3,0-1-2,3-5 6,-3 2-7,1-4 7,0 1 0,2-2 6,-3-2-3,1 0-3,-1 0 4,1 0-3,-1-2 3,2 1 1,-1 0-5,-1-1-4,1 2-4,-1-3-1,0-1-15,-1-3-26,-4-1-40,-6-2-47,2 1-48,-6-3-42,1-2-20,-2-2-65</inkml:trace>
  <inkml:trace contextRef="#ctx0" brushRef="#br0" timeOffset="22549.1756">18796 1473 121,'-14'3'3,"3"-1"11,-3 0 0,4 2 3,-1-2 2,1 1 9,-6-1-7,7-1 7,1 1 0,0-2-1,0 0-3,2 0 7,-3 3-8,5-3-2,1 0 10,0 0 4,-3 0-10,5-3 2,-1 3 5,1 0-4,1 0 4,-4-2-1,7 2 3,-6-1-9,3 1 13,3-2 16,-3 2-6,0 0 2,2 0-21,0-1 55,-1-1-43,0 2-5,3-1 40,-2 1-64,1-3 2,2 1-4,0 0 20,1 1-50,-2-3 37,3 2 15,-1-3-37,2 4 46,-2-4 2,2 4-5,-2-2 6,0-1-3,1 3 1,1-1-2,1-1-5,2 0-11,2 0 10,-1-1 3,7 2 0,-1-1-3,5 0-2,-2 0-7,5 2-2,-4-2 4,7 3 0,0 0-6,6-1 9,1 1-2,5 0 5,3-3-3,3 3 6,3-3 9,2 3-9,5-4 14,-3 2-14,2-1 4,1 0-5,-1-1 6,-2-1-12,3 1-5,-1 0-4,0-1-10,-1 1 4,0-2 1,-5 2-1,0 0-5,0-2 10,-2 1-1,2-2 6,-3 2 9,2 0-1,2-2-4,2-1-2,3 2-2,1-4-2,0 3-9,2-3 2,0 5-10,1-5 0,-3 3-3,0 0 5,-4 2-1,3-2-6,-5 1 9,-1 1-10,-4 0 4,1-1-5,-5 3 6,1-1-4,0-2 3,-5 2 0,1 0-3,-1 0 0,0 0 0,-4 1 2,-4-3-2,3 2 0,-3 0-3,3-1 0,-2 1 3,2 1 4,-1-2-5,3 1 1,0 1 0,-3 1-3,-3-1 1,-4 1 5,-4-1-5,-3 3 2,-2-1 2,-6 1 2,-3 0-3,-2 0 3,-1-2 0,-3 2-7,3 0 3,-3 2-1,1-4 0,-1 4-5,-1-2 3,0 0 1,1 0 2,1 0 0,0 0 3,-1 0-4,-1 0-2,2 0 6,0 0-5,0 0 5,-2 1-5,2-1 2,-2 1-1,2-1 2,-2 0-2,0 2-2,1-2 3,-2 0-6,2 0 7,-2 0-2,1 0-4,0 2 3,0-2 2,-2 0-6,2 1 2,0 1 4,0-2-5,-2 5 2,4-1 1,0-1 0,0 5 2,0-2 1,0 4 2,2-3-5,0 4 6,1 0 2,-2-1 0,1 1-2,1 0 2,-2-1 0,2 1 1,-3-2 2,1-1-7,-1 2 0,2-3-1,0 0 3,-2 4-1,2-5 6,-2 5-9,2-2 9,0 2 4,0 0 3,-2 0-2,5 2 4,-5 1-2,1 0 8,0 1 6,0 1-3,2 3 2,-4-1-2,2 2 4,-1 1-3,1-1 0,-1 1-8,1 1-1,-3-2-2,0-1-5,0 1 5,1-1-3,-2-2-2,2 0 2,-1-3 3,0 1 2,0-3-5,1-1 1,-1 1-3,0-3 3,2 1 2,-2-4-4,0 2-5,0-1-1,1 0 0,-1 0 1,0-1-3,2-2-3,-2 2 0,0 1-1,1 2 2,-1-4-3,0 2 0,0 0 1,1 3 3,-2-3-3,1 1 3,1 3 0,1-3 1,-2 2 1,1 0 1,-1-1-4,1 1 0,2 0 5,-2-1-4,-1-1 1,1 0-3,-1-1-2,0-1 2,0-1-1,0 1 3,0-2-1,0 0-1,0 3 0,0-4 2,0 3-3,0 0 3,0-1-2,-1 4-2,1-4 3,0 2-4,-1 1 2,1 0-2,0-1 3,0 2-4,0 0 1,0-2-1,0 2 1,0 0 5,0-2-3,0 0 2,-3 3 0,3-5 1,0 0-1,0 1 2,0-3-5,3 3-1,-3-1 2,0 1 0,0 0-1,1 0 0,-1 2 3,0 1-2,0-1 1,0-1 0,-1-4-2,1 4-1,-3-3 5,3-1-1,-1 2-1,1-1-2,0-1 1,-1 2-1,1-1 3,0-1 1,0-1-7,0 0 3,0 1-1,0 2-2,0-2 5,0 0-5,-2-1 0,2 3 3,0 0 0,-1-1-1,1 0 0,-1 0 1,-1 0 0,2-2 5,0 2-4,0-1-3,-1 1 0,1-2 6,0 0 0,0 0 3,-2-1-8,1 1-2,1-2 4,0 0-1,0 0 4,-1 0-5,1-2 1,-3 2 0,1 0 4,-1 0-2,-1 0-2,-3 0 6,-4 0-5,-3 2 1,-1-2-2,-4 2 0,1-2 0,1 3 1,-3 0-1,2-2-1,1-1-1,1 3 2,-1-3 3,3 0 0,0 0-3,14 0 16,-89 0-12,-51-3 10,121 3-10,0 0 0,1-1-2,0-2-4,-3 3 6,3-3 0,-7 3 6,1-2 6,-2-1-6,1 1 5,2 0-4,-3 0 2,4-1-6,0 2-5,3 0 1,-1-1-2,4 1 0,0 1-3,3 0 0,-1 0 5,3 0 0,-2 0 1,-1 0-6,1 1 4,-4 1-4,1-2-2,0 1 10,0 0-3,1-1-3,-3 2 1,2 1 2,1-2-5,-1 0 2,-1 2 4,0-1-6,-3-2-1,0 0 2,0 2-1,-3-2 2,0 0-2,-1 3 3,1 0-4,-4-2 3,0-1 0,-2 3 1,0-1-2,1 0 1,-1 0 3,2-1-2,2 2 3,1-3 1,0 1-2,0 1 4,1-2-7,0-2 3,0 2 5,-3-1-2,4 0 2,-3 1-2,2-3 4,-1 3-7,-2-2 10,2 1-8,-3 1 1,2 0-3,3 1-2,-2-1-1,5 0-5,-2 0 3,1 2-2,0-1 2,4 1-1,-4-1-1,2 0 3,-2 2 1,0-2 1,-1 1-2,2 0-1,0-1 5,2 2-7,1-1 4,1 1-3,-1-2 2,2-1 0,-1 2 2,4 1 2,-4-2-9,5-1 6,-5 3-1,1-2 2,2 2-4,-3 1 3,-1-2-2,-1 1-4,-4 1 9,1-1-2,-3 2 2,2-1-4,-3-1 2,1 2-5,-2-1 7,0 0 1,1-3-6,-2 2 5,2-1-3,-1 1 0,-1-2 3,0 2-2,4-2 1,-1 1 0,2-1 0,-2-1-4,7 1 4,0 1-4,3-1 1,-2-1 2,4 2-2,-1 0-2,3-1 3,0 1-4,0-2 4,1 2 2,1 0-4,-2-2 1,4 3-4,-3-2-1,3-1 9,-1 2-2,2-2-3,0 0-2,-2 0 5,1 3-1,2-3 5,1 0-1,-1 0-4,2 0-2,-3 0 3,3 0 3,-2 0-7,1 0 6,-2 0-6,0 0 2,3 1-2,-2-1 5,0 0-6,-1 0 4,3 2 1,-3-2-5,2 0 5,-1 1-1,0-2 0,-3 1-1,3 1 2,1-1-3,-2 0 3,0 0 2,0 0-6,1 0 4,1 0-4,-2 1 2,0-1 1,3 0 3,-2 0-3,0 0-1,2 0 5,0 0-7,-4 0 6,2 0-2,0 0 1,-1 0-3,-2 0 0,1 0 2,-1 0-3,0 0 0,-1 2 1,0-2 2,1 0-5,-1 0 2,1 1-1,-3 0 0,4-1 5,0 0 2,-3 2-6,4-1 4,-3-1 0,2 2 1,1-2-4,-1 0 2,3 0-1,-1 0 0,2 0-1,-1 0 1,2 0-2,-1 0 2,-1 0 6,2 0-8,-1 0 2,1 0 0,-3-2 4,3 2-6,0 0 0,-1 2 0,1-2-1,0 0 6,-2 0-5,1 0 2,-1 0 2,2 0 2,-1 0-4,1 0 5,-1 0-5,1 0 1,-2-2-1,2 2-1,-1-1-3,1 1 2,-1-2 6,-2 1-2,3 0 2,-1 1-1,0-2 3,-2 2-2,3-1 6,-1 0 0,1-1 0,-2 1-1,1-2 1,-1 1 1,-2-2 2,3 0 2,-2-3-3,0 3-2,-1-4 6,0 2 5,-1-1 7,2 0 0,0-1-2,-2-1 1,2 1 4,1-1-4,0-3-4,-2-1-7,0-3-6,0-5-5,2 1-5,0-3 2,-2 0-4,1-2 2,2 0-20,-3-2-23,3 1-4,-3-1-2,4-3-24,-5 3-36,5 1-58,-1-3-44,2 6-23,-1 3-31,0 8-58,1 1-44,1 5 4,0 6-27</inkml:trace>
  <inkml:trace contextRef="#ctx0" brushRef="#br0" timeOffset="42232.6311">5683 4791 288,'0'-1'5,"4"-1"16,-4 0 9,1 0 9,0-2 17,-1 2 1,-6-1 21,6 1 6,-3-1-7,3-1-4,-1 1 11,2 1-37,-1 2 21,0-5-31,3 4 24,-3 0-48,4-1 52,-8 2-59,4 0 26,0 0-15,0 2 8,-3-2-17,2 1 13,-2 0-12,2 1-44,1-2 52,0 1-47,0-1 51,0 0-49,0 2 55,-3-2-60,3 0 61,-2 2-7,2 1-3,-3-2 0,2 1 0,1 0 0,0 1-3,-1-2 1,1 1 0,0-1-3,0 1 10,0-2 10,0 0 7,0 0 6,0 0 5,0 1 5,0-1-4,0 0 8,0 2-4,0-4-4,0 2-8,0-1 13,0 1-5,0 0-2,0 0 3,0-2 2,0 2-2,0 0 1,0 0 0,0 2-13,0-2 1,0 0-5,0 0 1,0 1-4,0-1-8,0 0-2,0 0-2,0 0 6,0 0 10,0 0 11,0 0-3,0 0 4,0 0 0,0 0-5,0 0 0,0 0-9,0 0-20,0 0 10,0 0-1,0 0 11,0 40 4,-1-26 7,1 1 10,-2 5-4,2-3 2,-3 4-5,3-1-3,-6 1-6,4-1-4,0-1-7,-2-1-2,4-1 2,-6 2 0,4-3-8,1-2-7,-3 1-6,4-4 1,-2 0-5,0-1-1,-1-3-1,1 1 1,2-8 20,0 0 2,0 0-5,0 0 0,0 0-2,0 0 3,-4 19 5,4-19-4,0 0-1,0 0-3,0 0-1,0 0 12,-4 17-10,4-17 3,0 0 5,0 0 2,0 18-5,0-18-4,0 0 1,0 0 2,0 0-6,0 0 13,0 20-12,0-20 1,0 0 1,10 68-16,-10-59 0,0-3-8,3 2 4,0 0 1,-3-2-5,0 1 6,0 1-2,0-1 3,1 2-1,-1-2 4,0 0-1,0-1-5,0 1 5,0-3-4,4 1 0,-4 2 0,0-4 1,0-1-2,0 1 3,0-1-2,1 1-1,-1 1-1,0-1 3,0 0 0,2 1-5,0 2 1,-1-1-3,-1 2 9,3-1-3,1 1 4,-3 1-2,0-1 2,1 0 2,-2-1-1,0 0-1,3-1-3,-6 1 2,3 0 5,0-3-2,3 1 3,-3 1-1,3-2 1,-3 2 2,2-2-1,-1 0-2,1 0-5,-1 2 3,-1-1-7,0 0-4,0 0 3,0 0 3,0 3-4,0-3 1,0 1-2,0 0 2,0 1-3,0-2 8,0 0-4,0 0-5,0-1 5,0 0 2,0 0-4,0-3 1,0 1 4,0-1 3,0 0 11,0 0 12,0 0 30,0 2 2,0-4 13,0 4-3,0-4 5,0 2-5,0-1-9,0 1-7,0 0-33,0-3-2,0 3-4,0 0-7,0 0-5,0 0-2,0 3 3,0-3-6,0 0 5,0 0-2,0 0-11,0 0 10,0 0 2,0-3-2,-1 3-2,1 0 2,0 0-2,0 0 1,0-2 7,0 1-4,0-2 1,0 1 1,-3-5 0,1 0-1,-4-3-2,2-1-5,-6-3-3,2-2-2,-3-1-2,-2-2 4,4 4-3,-4-3-2,3 1 0,-1 0 3,1 2 5,1-1 4,-2 1-7,2 1-2,0 1 2,1-2 2,0-1-1,-2 2-1,2 0-2,-2 0 1,4-1 4,-3 3-3,2 0 1,-2 1 2,2 1 1,0 0-2,3 4 3,1 2-2,-2 0-1,4 1 0,-2 3 2,3-3-1,0 3-1,0-1 2,-1-1-1,2 1-2,-1 1 4,-1-1 3,1-1-6,-1 1 0,1 1 4,0-1 1,0 1-7,0 0 4,-2 0-4,2 0-1,0 0 8,0 1-4,0-1-4,-1 0 2,1 1 1,0-1-2,-1 2 4,1-2-1,0 1-4,0-1 5,-4 1-2,4 1-5,0-2 0,-1 0 1,1 0 4,1 1 0,-1-2-3,-1 1 1,2 0 4,-2 0 4,2 0 0,-1 0 3,0 0-8,0-2 2,4 4 2,-8-2-8,4 0 8,4 0-2,-4 1-3,-4-1-5,4 0 7,0 0-26,0 0 0,0 0 0,0 0 6,0 0 3,0 0 17,0 0 19,0 0 4,0 0 0,0 0 2,0 0 0,36 51-15,-13-19 1,-16-25-10,-3-1 3,4 2-1,-1 0 1,-2 0-6,-5-8 21,0 0 5,49 73-17,-49-73 10,79 104-11,-73-95-4,1 0 2,0-2 0,-1 1-3,-1 0 6,-2 0-6,-3-8 17,8 28-14,-2-8-3,9-2-6,-4-4 23,-11-14 1,0 0-2,0 0-5,0 0 6,0 0-2,0 0 5,0 0-5,0 0 6,0 0-2,28-11-4,106-107-27,-134 118-10,0 0 3,164-159 17,-149 145 1,-2 2-2,-3 0 4,-3 3 2,2 1 2,-3 0-1,-2 1 4,1 1-8,-1-2 0,1 2 4,1-2-5,-4 2 1,2 1-5,0-2-1,-1 2 0,-2 2 8,2 2-7,-3-1 2,1 2-1,-1 0-6,0 2 4,-1-2 3,1 1-6,0 1-6,-2-2 7,1 1-4,1-1 1,-1 3 2,-2-3 2,3 0-4,0 2 3,-2-1 2,2 0-4,-2-1 5,1 0-1,1 0 5,0 2-1,0-2 4,0-2-7,0 2 5,0 0 2,0 0-1,0-1 1,0 1-2,0 0 3,0-1-5,0 1 4,0 0 1,0 0-3,0 0-5,1-2-1,-1 2-9,0 2-34,-1-2-9,4-2-12,-3 2-8,2 0-26,-2 0-16,0 0-16,0-3-25,0 3-3,0 0-38,-2 0-34,-2 0-44,-6 0-25,1 5-26,-5-4-11,0 2-12,2-2 29,-3 3 2,-4-1-5</inkml:trace>
  <inkml:trace contextRef="#ctx0" brushRef="#br0" timeOffset="45178.4164">5954 1229 568,'-11'-8'6,"13"0"25,-7-1 15,5-1 30,2 1-13,-2 0 58,0 1-37,-2 3 11,0-2 5,2 2-20,-1 0 1,-1 3-14,-4 1 21,6 0-46,-1-1 44,2 2-5,-1 2 0,-1-4 13,2 4-11,-1-1-19,3-1-4,-3 1-6,1 1-8,-1-2-6,2 2-11,-2-1-14,0 1-5,0-2 4,0 2-2,-2 0-10,2-1 3,-1-1-2,1 3 3,0-2-2,1 4 5,-1-2 4,2 4 8,1 0 3,1 5 5,-3-1 3,4 1 5,1 5-2,-3 1 2,0 0-3,-1 1 1,0 2 0,1 0 4,-2 4 4,2-2 0,-3 3 5,-3-3-3,3 3-6,0 0-10,0-1-1,-1 3-6,1-3-6,-4 1-6,4 0 5,0-1 8,1 0 18,-1 2 9,3-2 12,-3 1 1,4-1 1,-3 0 6,3-4-7,-2 4-11,3-4-19,-4 1-3,3-1-14,-3-1-1,2 1-2,-1-1-6,3 1 2,-4 1 0,1-2 5,1 2 3,0-3 7,3 3 4,-6-1 6,5-1 1,-2-4 3,1 0 0,-2 1-4,1-3-10,0 0 1,-1-2-6,1-1-6,1 1-4,-3-2-6,2 1 1,-2-2-1,0-1 8,1-1-6,-1-2-1,0 0-1,-1 0 1,3-1 2,-2 2-3,0-1 4,1 1-7,0 0 0,0 0 2,1 5-2,-2-2 0,4 3 3,-4-5 0,2 3 0,-1-1-3,0-1 0,-1-4-2,-1 0 5,4 0-3,-4-3-3,1 1 2,0-2 2,-1 0 2,2 0-2,-1-1 3,0 0-1,1 0 0,-2-1 1,3-1-4,-3 0 1,1-6-2,-1 0 4,-4-1-5,2-3 2,0-1-1,-5-1 1,3 1 1,-5-2-3,1 2 4,2 3-6,-2-1 3,-1 2-3,1-2 7,-1 5-6,-3-4 1,-1 2-2,-1 1 4,-6 2 0,0-1 0,-4 3-1,2 1-2,-3 1 3,0-2 2,3 1 0,2 0-4,1-2 3,3 1-2,3-3 5,4 3-4,0-6 0,0 7 0,1-2 2,2-1 1,0 1-4,-2 0-2,4 1 2,-1-3 3,0 3-3,0-2-2,1 0-1,0 1 6,0-1-2,3 1 1,-2-1-4,1-1 2,2 2-1,0 1 5,0-1 0,0-1-7,0 2 4,0 0 1,0 1 1,0 3-2,0-3 2,0 0-4,0 2 3,0 1 0,0 0 1,0-3-4,0 3 2,0 0 0,0-2 0,0 2-1,0 0-2,0-1 0,0 0 3,0 1 0,0 0 2,0 0-2,0-1 0,0 1 4,0 0-3,0-2 1,0 2-2,0 0 2,0 0-3,0 0-2,0 0 3,0 0-4,0 2-1,0-2 6,0 1-4,0-1-1,0 1 1,0 0 1,0 1 0,0-2 4,0 0 2,0 3-10,0-2 5,0-1 0,0 3 3,0-3 0,0 3-1,0 0 0,0-3-2,0 3 2,0-2 2,0 3 0,0-1-2,0 0 2,1 2-3,4-1-3,-1 4 7,4-1-1,2 0-4,-2 3 5,4 2-5,0-3-1,2 7 2,-1-5 4,-1 1-6,2-2 2,0-2 1,1 0 2,-2 3-1,-2-2 1,4-1-4,-4 1 1,1 2 3,-1 1-2,-3-2 3,2-1-8,-2-1 4,1 0-1,-1-1 5,-3-2-4,0-1 0,0 2 0,-1-3-3,0 1 3,4 2 0,-8-2 1,6 1-2,-2-1 0,0 2-2,1 1 1,0 0 5,1 0-3,-1-2-1,0 2 1,1-2 1,-1 2-2,0-2 2,-1-2 2,0 2-7,0-1 4,0-1 1,-2-1 2,1 1-4,0 1 7,-1-4-4,1 3-2,2 0 3,-2-1-1,-1-1 0,1 1-1,1 0 0,-2 1-5,2-2 3,-2 2 1,2-3 0,1 3-3,-4 0 3,4-1-1,-3-1-2,0 2 2,2-3 1,-3 2 1,2 1-4,0-2 3,0 2 2,1 1-4,-2-4 8,-1 1-3,2 1-1,-2-1 0,0 1 6,1-2-1,0 0-1,-2 0 2,3 0-4,-2 1 6,0-1 0,1 2 0,0-2-4,0 1 3,1 1-2,0-1 0,-1 2 2,1-2 0,-1 0-4,-1 2 4,2-1 2,-1 1 0,2-1 2,-3 1-2,2 1-1,0-3-1,2 1 3,-2 1-5,0-2-2,0 1-4,-1-1 2,0 0-2,2-1 2,-3 2 0,0-1-3,2 0 1,-3 1 0,1-1 2,1-1-1,-2 2 1,3-2 1,-3 0-1,0 0 5,0 0 2,0 0 3,2-2 4,-2 2 2,0 0 1,0 0 0,-2 0 10,2 0 2,0 0 8,0 0 7,0-1 17,0-1 10,0 1 7,2 0 5,-2-1-1,0 1-7,0-3-11,1 1-7,-1-4-23,2 1-11,-1-2-10,1 0-6,0-1-9,0 1 4,0 0 1,-1 1 2,2-1 4,-1 0-1,-1-1 1,2 2 2,0-4-3,0-3 3,0-1-3,2-1-5,-1-2-2,2-2-1,1-1-1,1 0-2,0-1 6,2 2-9,0 1-2,1-1 5,-2 4 0,1 1 2,0 2-2,-4 0 2,1 2-7,-3 3 7,3-1 2,-3 3-4,-2 1-1,2-1-3,-2 3 4,1-1-1,-3-1 4,1 4-6,1-5 3,-1 4 5,1-1-8,-2 1 3,1 0 3,-1-1 0,1 2-5,-1-1 4,3 2 1,-3-1-8,1 1 8,-1 0 2,0 0-7,0 0 4,1 1-2,-1-2-2,0 1-1,0 0 2,0-3 2,-1 6-2,2-6-1,-1 3-4,0 0 9,0 0 2,0 0-5,0 0 3,0 0-5,0 0-1,0 0 8,0 0-1,0 0-5,0 0-1,0 0-1,0 0 0,0-3 5,0 3-4,0 3-2,0-3-1,0 0 3,0 0 2,-1 0 5,1 0-7,0 0-1,0 0 6,0 0-6,0 0 5,0 0-4,0 0-2,0 0-1,0 0-1,0 0-10,-1 0-14,2 0-16,-1 3-43,1-3-21,-1-3-21,0 3-34,2-3-30,-2 3-35,2 0-51,-2 0-49,-4-3-15,-2 6-45,-1 3-43,-3 1-2</inkml:trace>
  <inkml:trace contextRef="#ctx0" brushRef="#br0" timeOffset="58933.899">6342 1514 250,'0'0'25,"0"0"9,0 0 0,0 0 7,0 0 8,0 0 10,-18 7 4,18-7 4,0 0-6,0 0-9,0 0 5,0 0-3,0 0 15,0 0-52,0 0 40,0 0-13,0 0-16,0 0-16,0 0 7,0 0 15,0 0-17,0 0-1,0 0 9,0 0-6,0 0 22,0 0-11,0 0 10,0 0 3,0 0-8,0 0-46,0 0 39,0 0-7,0 0-2,0 0 11,0 0 3,0 0 5,0 0 0,0 0 0,0 0 9,0 0 0,0 0-5,0 0-4,0 0-4,0 0-2,0 0-2,0 0-3,0 0-7,0 0-2,0 0 6,0 0-6,0 0 5,0 0-1,0 0 4,0 0 3,0 0-3,0 0 6,0 0-8,0 0-3,0 0 3,0 0-5,0 0-2,44-11-1,-32 10-7,-1-2-5,2 1 9,0 2-1,1-3-6,-1-1-1,2 4-4,-5-3 4,4 0 2,-3 1-3,1 1-5,2-1 2,-1 0 5,-3 0-1,-1 0-3,1 2-3,-6-2 4,3 1-2,-2 1-1,-3-1 3,0 1-10,0 0 7,0 0 1,2 0-2,-1-1-3,0 1 1,1 0 8,2 0-5,-2 0 1,0 0-7,2 0 7,-1-2-2,0 2 2,-1 0 1,-2 0-6,0 0-1,1 0 7,-2 0 5,0 0-11,0 0 6,3 0-3,-2 0 2,1-1-2,-1 1-1,-1 0-6,2 0-3,-2 0-2,0-1-22,2 1-9,-3 1-18,0-1-13,0 1-16,-3-1-15,3 3-14,0-3-18,0 1 9,0-1 6,0 0-12,-1 0-15,0 1-26,-2 1 7</inkml:trace>
  <inkml:trace contextRef="#ctx0" brushRef="#br0" timeOffset="59707.4263">6505 1558 327,'-3'-3'13,"7"0"11,-8-1 4,5 1 1,-2-3 14,1 1-6,-4 2 4,4-2 15,0 2-2,1 0-7,-1 1-2,0-2 12,0 4-14,0-1 22,3 1-31,-3 0 23,0-2-27,0 2 43,0 2-42,0-1-4,1-1 9,-1 2-6,-1-4 23,1 4-30,0-2 21,1 1-26,-2-2 52,2 1-7,-2 0 4,1-3 2,0 4 15,1-2-2,-1 1 5,0 0-16,0 0-10,0 0 3,0 0-6,0 0-15,0 0-7,0 0-5,0 0-11,0 0-5,0 0 3,0 0-2,0 0 8,0 0-8,0 0 4,0 0 8,0 0-6,0 0 10,0 0 4,0 0 1,0 0-2,0 0 5,0 0 7,2 17 4,-2-17 7,0 0-3,0 0-7,0 0 5,0 0 13,0 0-7,0 0 1,5 25-7,-5-25 2,0 0 1,0 0 10,0 0-4,0 0-7,0 0-4,0 0-8,9 26-2,-9-26-4,0 0-3,0 0-2,17 45 5,-12-36-4,-1-2 4,-1 1 2,1 1 0,0 1 2,2 0 3,-4 2-5,4 2-11,0-2-2,2 2 0,-2 1-5,0-1 1,-1 3 4,2 0 1,-2-2-2,2 2 7,-1-2-4,-2 0 3,2 3 4,0-4-1,0 1-11,-1-3-6,-2 0-1,1 0-6,-3-3 5,3 2-6,-1-2-2,-1 0-1,1-1 1,0 2-1,1-2 2,-1 2 5,1-2-7,-2-1 0,-1-1-5,3 1 1,-4-2-1,1 2 2,0-1 0,-1-6 14,0 0 1,0 0-1,0 0 7,0 0 5,7 19-13,-7-19 1,0 0 1,0 0-1,0 0 1,0 0 8,0 0-5,0 0-5,0 0 0,0 0-18,0 0-14,0 0 0,0 0-16,0 0-7,0 0-41,0 0-15,0 0-37,0 0-27,0 0-52,0 0-26,0 0-33,0 0-35,0 0-17,0 0-31,0 0-12,0 0 16,0 0 1</inkml:trace>
  <inkml:trace contextRef="#ctx0" brushRef="#br0" timeOffset="60223.1746">6543 2124 458,'0'0'17,"0"0"21,0 0-14,-21 14 12,21-14 0,0 0 6,0 0-9,0 0 5,0 0 1,0 0-14,0 0 12,0 0 7,0 0 11,0 0-23,0 0 39,0 0-39,0 0 54,0 0-22,0 0-7,-6 14-18,6-14-6,0 0 19,0 0-25,0 0 48,0 0-47,0 0 38,0 0 10,0 0 8,0 0 12,0 0 7,0 0 0,0 0 6,0 0 4,0 0-11,0 0-4,0 0 4,0 0-8,27 3-6,-20-6-10,0 6-17,2-6-3,0 3 0,0 0 0,0-4-10,2 1-2,-2 1-1,4-3 1,0 2-1,3-1-10,-1-1-3,2 0-5,0-2-5,5 3-2,-2 0-7,0-1 0,3-1-6,-5 0 1,3 3-6,-3-1 0,2 0-1,-1 1-1,1 0 2,-2 0-4,1 2 6,4-4-3,-7 2 2,1 2 2,1-2-4,-1 0 2,-4 1-2,-1 0 6,-3-1-2,0 2 3,-4 0-2,0 1 2,-5 0 8,0 0 1,0 0-17,0 0-19,0 0-17,0 0-18,0 0-26,0 0-34,0 0-33,0 0-26,0 0-34,0 0-34,0 0-9,0 0-5,-18 1 16,13 2-9,-4 0-6</inkml:trace>
  <inkml:trace contextRef="#ctx0" brushRef="#br0" timeOffset="61086.8476">7282 2073 505,'0'0'42,"0"0"-6,3-29 21,-3 29 37,0 0-23,0 0 62,0 0-32,0 0-3,0 0-13,0 0-2,-8-30-17,8 30-32,0 0 35,0 0-6,0 0-19,0 0-3,0 0 10,-29-38 1,29 38-1,0 0-5,0 0-4,0 0-5,0 0 0,0 0 1,0 0-7,-20-9-5,20 9 0,0 0-10,0 0 1,0 0-1,0 0 2,0 0 1,-70 9-2,60-2 5,0-1-1,0 3 2,0-1 5,3 3 9,-3 0 8,3 1 3,-1-1-6,2 3-2,-4-4-1,1 1-1,0-2-7,3 2-9,-2-4-12,4 0-3,0-1 1,0 1-2,2-2-5,0 2 3,2 0-1,-5-1 6,4 0 1,0 0 1,1-1 3,0-1 1,0 1 3,0-1 8,1 2 6,0 1 6,4-1 1,-3 3-3,-1 1-7,2-1 4,2 1-2,-1 1-10,1-3-1,0-1-10,2-1 4,-3 2 10,5-1 7,-5 1 8,2-2 7,2 0 10,-3-1 2,-1-1 7,0 0-2,0 0-6,2-2-4,1 1-11,2 0-5,3-1-5,-1 0-7,3 1-3,3-2-4,3 0-3,-2 2-3,-2-3 4,3 2-4,-2-2-2,2 2 1,-4-2-3,-1 0-3,-1 0 5,0 0 2,0 0 0,0-2 2,-3 2 4,0-2-1,-1 1-3,4-1 4,-1 2-3,-2-1-3,2-2-2,0 3-4,-2-1-2,1-1-1,-2 1 3,-2 0-4,0 1 1,-2-2 0,0 1-7,-1 1 6,-2 0-2,-1 0 0,0 0 0,1 0 0,-2 0-1,0 0 2,-2 0 2,2 1-3,-1-1-5,0 0 0,1 0-20,-3 0-16,2-1-15,-1 1-34,1 0-28,0-3-44,-2 0-31,-2 2-43,-2-2-22,-2 0-28,2 1-28,0 0 7,-2 2-30</inkml:trace>
  <inkml:trace contextRef="#ctx0" brushRef="#br0" timeOffset="61716.9311">7666 1895 735,'-6'-2'24,"6"-5"20,-1 2 21,2 2-13,-2-1 30,0-1 4,1 0 11,-2 3 20,0-2-11,2 1-3,-4-2-4,4 0 42,-1 2-20,1-1 23,0 3 0,0-2-17,0 2-8,0 2-4,0-1-11,0 3-23,-1-3-8,1 2-26,-2 0-7,2 0-4,-3 0-7,3-1-11,-1 1-10,1 0-1,-2 0-2,2 1-2,-2-2 4,2 3-1,0 0 2,0 1 1,2 1 2,0 0 1,-1 1 3,2 3 10,-1-2 0,3 1 8,-4 2 4,3-2 1,-3 0 4,2 1 2,-1 0-4,1 0-7,-1 1-2,1-1-4,0 3 2,0-2-3,-1 1-2,2 1-6,0 0 0,-2-1 1,1 1-6,1 0 2,-1 1-10,1 0 2,-2 0 1,2-2-3,1-2 0,-2 0 0,-1-4 1,1 0-3,-2 1 2,2-3-1,-2 0-4,1 3 5,2-1 0,-3 0-1,2 1 0,-3-1-1,1-1-2,0 1 1,2-3 2,-1-3-3,-2 3-1,0-1-2,0-2 4,1 0-2,-1-2 2,3 1-1,-3-1 2,0 2-1,0 0 2,0-3 2,0 2-6,0-2 1,0 3-12,0-3-32,0-1-40,0 2-44,-3-2-50,-4-1-50,2 1-41,-3-2-48,1 2-36,-3 2 1,-2-3-10</inkml:trace>
  <inkml:trace contextRef="#ctx0" brushRef="#br0" timeOffset="62660.1822">7495 1985 1004,'0'0'29,"0"0"68,0 0-44,0 0 25,-38-12 12,38 12 21,0 0 18,0 0-12,0 0 28,0 0-64,0 0 54,0 0-7,-7-26-4,7 26-2,0 0-8,0 0-11,0 0-8,0 0-13,0 0-14,0 0-6,39-56 4,-39 56-13,0 0-4,0 0-5,0 0 1,0 0 3,0 0-3,0 0-8,58-52-11,-58 52-5,0 0-4,0 0 12,0 0-8,88-42-10,66 11-14,-140 33 4,-3-1-5,3 0 2,-1 2-4,0-1 1,-2 3 2,-2-4-1,-2 6-3,6-3 2,-6-1 0,3 4 1,-3 0 1,1 0-1,-1-3 1,0 5-4,-3-4 7,0 0-4,1 2 3,-3-1-3,1 1-1,-2-2 4,-1 2-2,1-3 4,-1 2-2,0-1 2,-1 0-1,0 0 2,1 0 2,-2 3-4,1-4 0,-1 3 0,-2 0 0,1 1 0,1-1 1,-1 2 0,0-3-3,-2 4 3,0-3-1,0 3-1,0-2 2,2 0-4,-1 0 3,-1-2-1,2 0 4,1-2-2,2-1 1,-1-2 1,0 2-2,1-3 3,1 0-4,-1 0 5,0 0 2,1-3-1,-1 3 8,2-1 4,-2 1 10,1-3 3,1 1 12,0 1 7,0-1 13,-1 0 5,2-1-7,-1 2 1,0-2-9,-1 2-1,0 0-9,4-1-11,-5 2-10,1-1-7,2 1 6,-2-2-6,3 2 0,2 0-2,-1 0-2,0 2-2,4-2-6,2-2 6,-1 2-9,7 0 1,2 2-1,-1-2 0,4 1-3,-4-1 6,3 2 0,0-1-9,-6 0 5,0 1-3,-6 0-2,0 1 1,-1 0 0,-2-1-4,2 3 0,-4-1 6,0-1-2,1 3-1,-1-1 1,0 1 3,-1 2 2,-2-2 3,0 5-2,-1-1 1,-1 2-1,0 3 2,-6-1 1,-1 1-1,-1-2-5,0-2 2,-6 2 2,3-3-1,-4 4 2,0-4 4,-2 3-6,-2 0-2,1 3 11,-6 0-3,5-2 1,-6 2-2,0-3 6,0 1-1,-1 0 9,1 0 1,-3-4-4,2 2 3,4-2 4,1-4 3,3 4-6,3-5-1,5-2-1,1 0 3,5-1-4,1-1 1,0-1-6,-1 0 1,4 0 2,-2 0 0,2-1-2,1 1 2,0 0 3,0-2-3,0 2 4,0 0-6,1-1 2,-1-1-4,2 2-2,-1-1-3,-1-1-3,1 0 2,2 2-4,-3-3-2,0 1-10,0 2-8,2-1-46,-2-2-49,0 2-66,-2-2-74,-2 3-91,-5 3-94,2-6-91</inkml:trace>
  <inkml:trace contextRef="#ctx0" brushRef="#br0" timeOffset="94553.6137">14848 6061 190,'-6'-2'12,"5"1"5,-3 0 5,1 1-3,-3 2 23,0 2 11,0 0 3,-3 0 9,0 3-18,-1-3-5,0 3-3,3-2 4,1-2-22,2-1-5,3 1-8,-2-3 0,3 0 16,1 0-5,-1 0 3,0-2 4,0 2 9,0-1-2,2 1 6,-2 0-5,1 0-5,-2 0 16,2 0-37,-1 1 51,0 1-35,0-1 23,-4 3 19,4-4 18,0 0 11,0 0-7,0 0 45,0 0-54,0 0 30,0 0-24,0 0-17,-23 21-17,23-21-2,0 0 16,0 0-10,0 0 11,0 0 16,0 0 4,0 0 11,-13 15 10,13-15 2,0 0-14,0 0 6,0 0 0,0 0-16,0 0 1,0 0-4,0 0-10,0 0-13,0 0 4,0 0-11,0 0-10,0 0 0,0 0-9,0 0-8,0 0-1,0 0-5,0 0 10,0 0-10,36-1-3,83-18-15,-99 16-3,3-3 4,-3 3-2,2-1 0,-1 1-1,-1-1 4,0 1-6,0 0 5,-2 1-4,-1-1 4,1 0-4,-4 1 2,1 0 6,-3-1-6,-1 3-3,1-1 0,-3-1 7,-1 2-6,4-1-1,-6 1 2,2 0-3,0 0-3,0 1-1,-3-2-11,-5 1-10,0 0-10,0 0-8,0 0-25,0 0-14,0 0-29,0 0-22,0 0-26,0 0-27,0 0-28,0 0-20,0 0-20,0 0 6,0 0-19,0 0-15</inkml:trace>
  <inkml:trace contextRef="#ctx0" brushRef="#br0" timeOffset="95072.2955">15038 6143 695,'0'0'26,"0"0"25,0 0 29,-50-43-13,50 43 29,0 0 11,0 0 23,0 0 10,0 0-15,0 0-9,0 0-26,-9-18 23,9 18-11,0 0-2,0 0-15,0 0-8,0 0-5,0 0 1,0 0 4,0 0 3,0 0-14,0 0-1,0 0 17,0 0 10,0 0 3,0 0 1,0 0 3,0 0 3,0 0 8,0 0 4,0 0-23,0 0-2,0 0 7,0 0 0,0 0-7,7 50-12,-7-50-7,0 0 1,0 0 12,16 117-1,-13-97-5,-2 1-15,1 0-1,-1 1 1,-1 0-1,3 0-6,-3 0-10,2 0-7,1 0-4,-1-1 1,1 1-2,0 0-1,0-1-4,0 0-2,1 0-4,-1 0 2,-2-2-5,3-1-4,0-1 17,0-1 1,-2 0-1,1-2-1,2-1 0,-1-2-1,0 1 2,0-3 6,-3 1-23,4-3 0,-2-1 2,-2 0 2,2 0-7,1 1 5,-4-3-6,0-1-2,2 1-1,1 1 3,-2-1-2,1-3-9,-2 4 8,1-4-8,-1 2 4,3-1-4,-3 1 5,1-2-10,-1 1 7,0 1-2,0-3 3,0 0-6,0 0 3,1 0-2,-1 0 4,-1 1 1,2-1-9,-1 0-10,0 0-8,0 0-23,0-1-16,-1 5-8,1-7-25,0 2-7,0 1-35,-1-6-9,1 3-38,0-2-29,-3 2-50,3-7-41,-3 5-40,-3 3-46,1-5-30,-1 0-8,-1 3-26</inkml:trace>
  <inkml:trace contextRef="#ctx0" brushRef="#br0" timeOffset="95531.7647">14957 6809 735,'-8'2'16,"8"4"13,0-3 10,-2-3 8,-3 4 31,4-1-24,-2-1 2,0 3 8,0-5 1,-2 6 2,1-5-7,0 3 2,-3-3-22,6-1 37,-3 0 8,2-1 4,0 2-12,1-2-4,1 1 2,-1-3-5,1 5 1,0-4 0,0 4-5,0-2-6,1 0-8,-1 0-6,1 1 6,1 1 7,0 0-1,-2-1-7,1-1-1,0 2-4,1-2 11,1 0 7,-1 0-1,5 0 0,-2 0-9,6 0-7,-1 0 2,4 0-1,2 0-11,0 0-10,2-2-9,0 1-11,2 1 0,-2 0-3,3 0 0,0-2-4,0 2 3,-3-1-1,4 1-1,-2-1-5,-2 1 5,-1 1-1,-2-2 2,0 1-1,-5 0-4,2 0 5,-2 0-1,-1 0 1,1 0-2,-4 0 4,2 0-5,0 0 0,-2 0 2,0 0-3,-1 0-5,-2 0-3,2 0-1,0 0-15,-1 0-15,0 0-9,-2 0-8,3-3-26,-1 3-9,-1-2-27,-2 2-14,1-3-9,-2 3-25,1 0-25,-1 0-34,-1-3 13,-1 3-45</inkml:trace>
  <inkml:trace contextRef="#ctx0" brushRef="#br0" timeOffset="96172.9785">15827 6817 963,'3'-6'18,"2"1"33,-9-1-16,5 2 30,-5 0 18,3-2 20,1 1 11,-3-1 14,-1 2-13,-1-1-23,2 1 28,0-2-14,0 4-12,-3-2-17,2 2 2,-4 1 8,1 1 6,2 1-3,-3 1 3,4 2 6,-6-4-1,5 6 17,-4-4-7,1 4-16,-1-2 4,-2-2 1,3 3-4,-5-2-16,4 1-3,-1-1-16,1 4-5,-3-3-1,3 5-12,-2-3-5,1 5-4,-1-3-5,2 4-3,-1 0 1,-1 1 1,2-1-8,2 2 2,-2-1-4,3 1-2,-2 2 1,2 0 2,2 2-2,0-1-2,1 2 4,-1-1-5,3 3-5,1-4 1,4-2-1,0-3-9,0 2-1,4-4 3,-1 2-4,2-3-2,1-1 3,1-1-3,2 1-2,1 1 6,3-2 4,-1-1-4,4-1 6,-1-1 1,-1-1 3,0-3 0,-1 0-1,1 0 1,-3-3-4,3 1 1,-1-3-6,-1 1 2,3 2-2,3 0 2,-5-1 2,1 0-3,-4 1 1,1-1-1,-5 1 2,-2 2-2,0-1-1,-3 1-6,0 0-11,-3 0-14,-1 1-5,-2-2-10,1 2-20,-5-1-11,3 0-29,0-1-26,-1 2-23,3-1-24,-1 0-35,-1 2-20,-4-1-17,3 1-25,-2 0-9,4 1 19,-6 0-28</inkml:trace>
  <inkml:trace contextRef="#ctx0" brushRef="#br0" timeOffset="96650.3141">16196 6817 1254,'-9'-6'32,"6"0"50,3 0 28,0-1 34,-1 1 22,-3 6 22,3-7 26,-2 7 26,-2-2-11,4 0-29,-2-1-17,2 3-20,-1 0-15,2-3-14,0 2-17,2-2-7,-1 3-13,0-1-15,1 1-8,-1 0-14,0 1-5,-1-1-6,2 1-13,-2 1-18,0 1-4,0 0-3,0 2 3,-2 2 6,2 0 9,-1 5 2,1 0 9,0 2 0,-1 0 1,2 2-4,-1 0-7,1 0-4,-1 0-10,2 2-2,0-1-4,0 1-3,0-1-1,2 3 0,-1-2 3,2 0-2,-3 1-3,2-3-4,0-1 2,2-3 4,-1-1-6,-1-2 0,1 0-6,-2-1-3,0-2-2,1 0-7,0 1-10,-1-1-18,1-2 0,-4-4-8,0 0-8,0 0-30,0 0-8,0 0-24,0 0-25,0 0-29,0 0-49,0 0-41,0 0-43,0 0-17,0 0-46,0 0 9,0 0-23</inkml:trace>
  <inkml:trace contextRef="#ctx0" brushRef="#br0" timeOffset="97377.8647">16147 6875 1012,'-68'-51'56,"68"51"-11,0 0 23,0 0 32,0 0 15,0 0 12,0 0 10,0 0-4,-26-21-15,26 21 9,0 0-19,0 0-14,0 0 10,0 0-7,0 0-2,0 0 10,3-26-2,-3 26-7,0 0 6,0 0-11,0 0-23,0 0-1,0 0-10,0 0-19,50-50-9,-50 50-7,0 0-5,0 0-1,64-17-20,35 3-3,-84 20 9,2-2-4,-2 0 0,-2 2 0,0-1 4,-1 1-1,-2 0 2,-1 1-10,1 0 3,-4 0-5,0 0-3,0 1 1,-4 2-6,-2 0-3,0 0 0,0 2 5,-1-2-5,-3 1-1,-2 1 8,2-1 3,0-1 1,-3 2 6,2-2 2,-2 0-3,1 0 3,1-3 4,0 0 1,0 1 1,2-3 4,0-1 7,-1-2 7,3 0 8,-3 0 5,3-2 10,0 0 4,1-2 10,0 1 4,1 0-3,0 1-5,-1-4-3,4 4 5,-1-2-1,0 2 1,0-3-4,-1 3 1,1-1-10,0 0 3,1-1-3,1 2-5,1 0-11,3 0-4,4 2-8,1-1-7,-1 0 4,6 0-9,0 3 5,2-2-4,-3 2-3,0 0-1,1 0-3,-4 2 4,3-1-6,-2-1 9,-2 3-6,-1 0 1,-2-1 5,3 0-8,-1 2 7,-4-1-4,-1 0 5,1 1-6,-2 2 1,-1-2-1,-2 2 2,-1 0 2,-2 1 0,1 0 2,-4-1 2,0-1-1,-4 2 0,-3 0 4,-4 2-2,0 1 1,-4 0-1,0-2 0,-2 3-6,-2 1 1,1-2 3,-1-2-1,-1 1 0,4-4-4,-2 1 1,1-3-1,2 0 2,1-2-1,3-1-2,1-3-1,2-1-3,0-1 5,4-1-4,-3 0-3,4 0-10,-2-1-1,2 2-8,1-3-7,-1 1-10,1 0-34,2 0-14,-2 0-33,1-2-25,-1-1-45,1 1-45,-1-1-48,-1 2-36,-1-2-33,2 4-23,3-5-34</inkml:trace>
  <inkml:trace contextRef="#ctx0" brushRef="#br0" timeOffset="102708.4819">17030 6275 521,'0'0'19,"0"0"13,0 0 10,0 0 9,-23-19 24,23 19 7,0 0-34,0 0 61,0 0-59,0 0 29,0 0-38,0 0-7,-23-11-19,23 11 9,0 0 44,0 0 1,0 0-52,-78 4 39,68 2 7,1-2 3,-2 0-9,4 1-3,-1-1 2,2 1 5,-3-2 1,5 1-2,-3-1-1,3 1 6,-1-2 3,1 0 1,3-1-1,-3 0 14,4-1 8,-1 1-5,1-1-4,-2 2-3,2-2-1,0 1-1,0-1 1,2 1-20,-2-1-14,1 0-1,-1 0-6,3 0-12,-1 0-5,2 0-8,3 0-7,-1 0-3,6 0 3,1-1-5,3 2 3,-1-2 3,4 1-2,-1 0-4,0 1 2,1-1 0,-1 0 1,2 0 2,-1 0-4,-1 0-3,0 0 3,1-1 1,-1 1-5,-2-1 3,-1-1 0,-2 2-6,0-1 4,-4 0-11,1 1-25,-2-1-8,-8 1-21,0 0-30,0 0-37,0 0-27,0 0-35,0 0-29,0 0-20,0 0-8,0 0-26</inkml:trace>
  <inkml:trace contextRef="#ctx0" brushRef="#br0" timeOffset="103055.7311">16830 6601 946,'-4'1'17,"7"-2"31,-8 1-18,6 1 1,-1-1 18,0 2 17,1-2 9,2 0 6,-3 2 1,0-1-17,-3 1 20,3-2 18,0 4-13,0-4-15,0 3-3,-1 0-2,2 0-14,-1-3-1,3 3 0,-2-1-10,0 3-2,1-3 1,1 2-5,0-1 1,4 2 6,-1-1-2,2-1 4,-2 2-1,4-2-4,3 1-2,-3-1-1,5 1-6,-3-1-7,4 0-12,0 0-6,1-2-3,-2 1-2,2-1-4,-2 0 1,2-1 4,-1 2-11,-1-1 6,0-1 2,0 0-5,0 0 3,-3 2-3,-2-2-9,-1-2-30,-2 1-6,-3-1-37,-3 2-24,-1 0-25,-2 2-34,1-2-51,-4-2-9,2 2-35</inkml:trace>
  <inkml:trace contextRef="#ctx0" brushRef="#br0" timeOffset="103607.5239">17859 5885 711,'-4'-2'17,"3"1"34,-6 0 2,0-1-17,4 1 54,-5 1-31,-2-1 26,1 1 20,-2 0-6,-1 1-19,-2 0 12,-1 1 29,-1-2-42,-1 0 45,4 0-10,-2 1 0,4 0-13,-2-1-1,2 2 2,4-2-5,3 0-7,0 1-7,1-1-6,2 0-6,-2 0 8,3 0-8,0 0-15,3 0-4,-6 0-1,6 0-4,-2 0-7,0 0-11,2 0-1,0 0-8,1 0 7,5 0-4,2 0-1,2 0-5,4 0-2,3 0-1,3 0-2,5 0-1,-1 0-9,2 0 5,1 0-5,-2 0 1,0 0 3,-1 0-4,-2-1-1,-1 1-4,1-2 5,-3 2-2,-3-1 1,1 1 3,-2-3-9,-3 3-4,0 0-21,-3 0-11,-2-1-33,-1 0-24,-1-1-35,-4 1-38,1 1-29,-5 0-32,0 0-46,-5-5-10,-1 4-19</inkml:trace>
  <inkml:trace contextRef="#ctx0" brushRef="#br0" timeOffset="103998.7983">17930 5908 1204,'0'-5'38,"0"-2"39,0 4 24,0 3 15,-1 2 31,1-1 17,0-1 31,0 3 13,-2-3-15,2 1-26,0-1-13,0 0-3,0 0-26,0 0-12,-1 0-22,1 0-4,0 3-9,1 2 0,1 0-4,-2 5-8,1-1 14,-1 5 15,4 4-3,0 3 16,-2 3 3,1 3-3,-1 3-6,1 0-2,-2 4-12,1 2-11,1-2-2,-1 3-21,1-1-9,-2 1-10,4-1 7,-1 0-2,1 0-3,-2-1-8,1 0-5,1-3 17,-2-3-26,-2 0 0,4-1-3,-1-2 16,1-4-2,-2-1-2,1-1-2,-1-5-18,0 0 20,0-3-1,0-1-2,-1-3-16,1 0-4,-2-1 5,-1-4 1,1 2 0,2-5-4,-3 2 8,1-1-2,-1-1 2,-1 0 4,1 0-2,0-1-4,0-1-6,-3 2-30,6 0-19,-6-4-14,3 1-27,3-1-20,-3-3-37,1 2-34,-1-4-49,0 2-19,0-3-58,0 4-47,-4-1-32,2 3-39,-2 0-28,0 1 9</inkml:trace>
  <inkml:trace contextRef="#ctx0" brushRef="#br0" timeOffset="104373.5112">17790 6799 1037,'-6'1'28,"3"-1"-9,0 5 10,-6-3 29,4-2 7,-2 2 19,1 0 16,-2-2 3,3 0-8,0 0 12,-1 0-3,3 0-22,-2-4 6,5 6-15,-2-4-14,1 2 3,1 0-14,0 0-2,0 2-7,0-2-2,0 2-5,1-2 3,-1 0 12,1 0-3,0 2-2,1-2 1,1 2 4,1 0 1,3-2 7,1 3 1,3-3-5,3 0-3,3 1 3,1-1-2,6 0-6,-2-1-2,4-2-14,-1 0-10,5 0-7,-3-1-1,2 0-8,-1 1 0,-3 0 2,1-1-4,-3 1 1,-2 2 3,-2 0-4,-1-1-3,-2 2 4,-2 0 3,-2 0-6,-1 0-11,-2 0-17,-2 0-23,0 0-15,-2 0-26,-3 0-34,-1 0-28,0 0-28,-2 0-17,0 0-27,-2 0 7,-1 0-40,-5-3-30</inkml:trace>
  <inkml:trace contextRef="#ctx0" brushRef="#br0" timeOffset="104835.099">18395 6574 1408,'-5'-6'2,"3"4"41,0-3 37,5 3 33,-6-1 14,2 0 33,0-1 19,2 4 33,-2-2 25,-2 1-26,3 1-16,-1-2-15,1 1-7,0 0-22,1 1 5,-1-3-23,3 1-22,-2 1-9,-1 1-13,0 0-11,1 1-3,-2-1-6,1 0-20,0 3 0,0-1 6,1 2-4,2 2-5,0 2 2,3 0 9,-1 5-2,1-2 2,0 6-6,-1-2-4,3 0 21,-3 2 2,-1-2-9,3 3-8,-2 0 0,-2 0-3,4 0-8,-1 1-1,-2 5-21,1-5 0,-1 2-5,0-1-4,1 0-5,0 0 5,-1-2-2,-1 0 2,0-4-9,1 0-10,-1-1-9,0-1-29,1-1-19,-1-3-32,-1-2-11,-2 0-42,0-4-21,0 1-39,-2-3-52,0 0-25,-3-1-60,-2 2-34,-1 1-53,2-4-9,-3 5-55</inkml:trace>
  <inkml:trace contextRef="#ctx0" brushRef="#br0" timeOffset="105621.2772">18328 6598 1004,'-3'-3'21,"2"3"-13,-3-3 68,3 3-18,1-3 11,-2 2 21,2-2 16,0 0 16,2 1-15,-1 0 22,3-2-60,-4 0 30,1-3 1,2 4-14,-1-3-10,5 1 8,-2 0 6,-1-2-6,4 2 2,0 0-3,2-1 5,2 0-1,-4 0-2,3 0-23,1 1-11,1-1 5,-1 2-11,0-2-5,2 2-18,-2 0-6,2 0-3,-1 1-3,-1 0-6,2 0 0,-4 2-3,4 0 1,-3 2-4,1 0 0,1 4 2,-5-1 4,4 2 3,-6 3-5,0 1 2,-1 1-7,-2 3 3,-1 0-2,-2 1-2,3 1-4,-3 0-2,0 0-3,0-1-2,0 0 3,0-1 4,-3 1-3,1-3-3,-3 2 0,0-3 7,0-1-2,-3 0 4,1 0 1,-2-3-5,3 1 7,1-1 3,-3-2 2,4-1 4,0-2 11,2 1 10,0-2 11,0-1 20,0 0 14,1-1 8,1 1 12,0-3 14,1 1 7,-1 0-3,2 1-6,1 0 5,-2-1-5,1 2-2,-1-1-10,1 2-14,1-2-18,2 1-4,-3 0-10,3 0-18,2-2-13,-1 2-6,1-3-4,3 1-6,-2 2 4,2-2-3,0 1 5,0 1-6,1 1 2,0 1-1,3 0 3,1 1-6,0 0-1,0 1 1,-2 0-1,0 0 3,0 1-3,-1 1 0,1-2 2,-2 2 2,-2-1 1,-1-1-4,2 2 0,-2 1 0,-3 1 2,1-2-3,-1 3 5,-2-1 1,-1 2-6,-1 0 6,-1 1 1,-3 1 2,0 0 4,-4 0-1,0 0-3,0 2-2,-3-1 5,-3 1-2,0-1-1,-1-1 0,-1 2 0,0-3 1,-1 0-1,-2 2 3,1-3-3,2-2-2,0 0-1,5-2 0,-1 1-5,3-3 1,2 0-2,1-2-6,1-2-1,1 0-8,2-3 1,-4-2-26,2 1-23,-2-7-14,1 6-40,-4-6-19,4 1-31,1 2-32,0-1-37,1-2-26,-2 2-20,2 4-42,0-2-2,2-2-37,-1 4 18</inkml:trace>
  <inkml:trace contextRef="#ctx0" brushRef="#br0" timeOffset="106905.1926">19107 6625 775,'0'0'23,"0"0"18,0 0 38,0 0-20,0 0 30,-24-14 10,24 14 13,0 0 21,0 0-9,0 0-6,0 0-24,0 0 37,0 0-22,-14-19-1,14 19 4,0 0-1,0 0-4,0 0 7,0 0 8,0 0-12,0 0 4,-8-14-1,8 14-7,0 0-15,0 0 1,0 0-10,0 0-14,0 0-5,0 0-6,9-21-3,-9 21-2,0 0-5,0 0-7,0 0-7,0 0 6,0 0 6,0 0-2,48-42-2,-48 42-9,0 0 2,0 0-2,51-24-3,-45 23-13,4 1-9,-1-2-7,-1 2 0,0 2 2,2 3-2,0-1-2,0 2-2,3 2 3,-2 4 2,0-1 3,3 3-1,-2 3 2,0 0-3,-3 0 2,0 1 0,-1 1 0,-4-1 3,1 1-1,-5 1-2,0-2-3,-4 0 5,-1 2-5,-3 0 6,-1-1-4,-3 2 0,-2 0 0,-2-1 1,-2 1 2,-4-1-2,1 1 3,-4 1-9,0 0 5,-2-3-2,0 0 2,3 0-1,4 0-4,-1 0 2,3-5 2,4 0 3,3-4-2,1 1 0,1-3 1,4-3-1,0-2 5,-1-1 2,4-2 1,0 1 10,2-1 12,0 0 5,2 0 2,3 0 7,1 0 0,3 0-3,1 0-2,4 0-11,2 0-10,3 0-8,2 0 1,0 0-8,3 0-3,1-1 1,0-1-2,0 2 0,-1-1 0,-3-1-1,3 2-4,-2-1 5,-1-2-4,-1 2 1,-1-1 2,0 1-2,-1-2 2,-2 3 1,0-1-2,-1 0-3,-1 1 4,-2-2 2,0 2-6,-2 0 3,-1 0-1,-1 0-1,-2 0 1,0 0 0,-2-2-14,0 1-19,0 1-15,-3-4-11,0 2-19,1-1-28,-2 1-33,0 2-32,0-1-26,-2 0-32,1 0-29,-2 1-36,-4-2-22,1 5-40,2-6 8,-5 1-48</inkml:trace>
  <inkml:trace contextRef="#ctx0" brushRef="#br0" timeOffset="108601.0034">19530 6293 600,'0'0'24,"0"0"7,0 0 24,0 0 26,0 0-23,0 0 62,-31 14-33,31-14 13,0 0 5,0 0 8,0 0-7,0 0-10,0 0 32,0 0-49,-38 14 50,38-14-14,0 0-3,0 0 2,0 0-4,0 0-14,0 0 12,0 0 2,-33 15-7,33-15-6,0 0 2,0 0-15,0 0-6,0 0 4,0 0-13,0 0-8,-18 6-8,18-6 12,0 0-10,0 0-5,0 0-4,0 0-3,0 0-7,0 0-4,0 0-3,0 0-10,0 0 12,0 0-8,0 0-4,29-1-8,31-4 4,-43 5-11,3 0 1,0-1-4,-1 1 5,1-2-5,0 2-1,0-1 6,2 1-5,0 0 2,-2-3-2,2 2 3,-1 0 0,-2 1-2,1-2 2,0 2-4,-2 0 4,-1-1-3,-2 1 1,2 0 2,-2 1-7,0-2 3,-5 2-3,1 1 2,-2-2-7,-2 0-3,-1 1-3,0-1-5,-4 0-10,-2 0-10,4 0-24,-4 0-21,1 0-16,-1-1-30,0 1-41,-1-2-19,-1 1-42,-2-1-34,-3 1-18,2-3 5,-4-2-28,-6 2-3</inkml:trace>
  <inkml:trace contextRef="#ctx0" brushRef="#br0" timeOffset="108976.6987">19590 6170 1062,'-4'-8'37,"7"-1"-13,0 1 34,2 0 21,-5 2 19,0 0 22,3-1 10,-2 3 18,0 1-20,1 0 28,-1 2-6,-1 0-8,1-1 3,-1 2-6,-1 0-2,1 2-7,0-2-10,0 0-10,-1 0-20,1 1-11,0-1-17,0 0-8,0 1-9,0-1-9,0 2 2,1 1 6,-1-2 0,0 6-2,3-1 0,-2 2 2,0 2 17,3 2 9,-1 1-3,0 3-10,2 1-2,-3-3-1,3 3 0,-2 0-9,1 0-14,1 1-7,-3 0-3,1 0 3,0 1-4,-2 0-1,3 2 0,-1 0-1,-2 0 0,2-1-6,-2 0-2,0-1-7,0 1-8,1-1-10,3 0-8,-4 0-1,2-1-12,-2-3-24,2 2-19,1-4-23,-3 1-16,4-2-25,-2-2-43,-1-3-44,-2-7-36,0 0-27,0 0-29,0 0-28,0 0-5</inkml:trace>
  <inkml:trace contextRef="#ctx0" brushRef="#br0" timeOffset="109574.3319">20317 5771 545,'-7'0'13,"-4"4"14,-5-2 12,6-4 27,-1 5-2,2-3 12,-1 4-27,3-2 68,-3 1-47,0 4 2,0-2 8,1 2-22,-4-2 12,7 3 3,-3-4 38,6 2-61,-4-2 44,6-4-5,-1 3-14,2-5 9,3 4 10,0-4-6,1 4 17,-4-2 6,3 1-2,-1 0 10,2-1 7,-1 3-1,-2-3-2,4 2-2,0-2-20,4 3-8,1-3-8,6 0-10,-1 0-16,7 0-12,3 0-20,-1-1-4,4 1-9,1-2-5,1 1-1,1 0-8,0 1 3,3-3-2,-1 2-1,-2 1 4,2-3-2,-3 2 1,-3 0-2,-3 1-4,2-2 1,-7 2-1,0-1 6,-4 1-11,0 0-4,-5-1-8,-2 1-14,-3 0-17,-2 0-18,-3 0-31,3 0-37,-6-4-24,3 3-43,-3 1-38,-5-1-20,0-3-14,-3 0 29,-2-2-4,-4 1 12,0 4 11,-3-2 12</inkml:trace>
  <inkml:trace contextRef="#ctx0" brushRef="#br0" timeOffset="109935.445">20531 5802 775,'-5'0'29,"-2"0"30,2 1-7,1-2 40,3 1 25,-2 0 29,2-3 19,1 3 35,1 0-15,-1 0 4,0 2 36,0-2-21,0 0-12,-1 0-11,1 2-8,-1-2-25,1 2 1,-3-2-30,3-2-22,0 4-13,1-4-1,-1 5 13,0-1-3,3 6-2,-3-1 5,3 3 11,-2 2 6,0-3-7,1 6-4,0-1-22,1 5 7,-2-1 4,1 1 10,-2 3 0,3 3-9,-3 5 7,1 2 9,1-1-4,-1 4-6,1-2-10,0 0-19,2 1-17,-3-2 0,3-1-8,-2-1-14,3-2-39,-4-1 28,0-3-36,0-1 20,2-1-30,-2-1 29,1-2-32,1-2 34,-3-2 0,2-3-6,-2 0 5,0-2 2,3-1-2,-2-2 0,-1-1 0,0-4-7,1 0 11,1 0-7,-1-2 2,-1 0-5,1-2-4,-1 2 3,0-2 26,2 2-38,-2-1 10,0 1-33,-2 0 19,2 0-57,-1-1-5,2-1-63,1-2-28,-1 0-24,4-2-28,-4-1-41,3 0-34,-3 0-47,2 0-13,-4 3-30,-2-1-13,0 3-40,0 1 9</inkml:trace>
  <inkml:trace contextRef="#ctx0" brushRef="#br0" timeOffset="110308.2242">20299 6625 1037,'-4'2'16,"-4"1"-26,4 0 69,1 0-21,-8 0 18,10-2 8,-2 2 22,-4-1 16,5-1 2,-1-1 39,3 0-55,-1 0 39,1-1-9,4 1 0,-4 0 3,4-2-2,-3 4-10,0-2 5,3 1-1,-1-1-13,2 0-9,3-3 1,4 1-16,-2 0-10,10-1-9,0-1-16,4-2-9,1 2-6,4-1 1,-2 1-13,0 0-7,1 2-4,-3-1 0,0 0 1,-2 0-3,0 0 4,1 3-2,-2-3 2,0 0-1,-1 2-5,1-1 1,-4 1-4,2 0 0,-3-1 1,-3 2-1,0 0 0,-2 0-3,-3-1-9,-3 1-13,4 0-27,-7-1-18,1 1-41,-4-2-28,1 2-32,-4 0-38,-1-1-33,0-2-28,-3 0 10,1 0-34</inkml:trace>
  <inkml:trace contextRef="#ctx0" brushRef="#br0" timeOffset="110945.4315">21322 6490 1162,'1'-6'-14,"-2"0"76,6-1-23,-8 2 12,1-4 21,2 4 17,-3-4 18,0 2 11,-3 0 35,2 0-61,-4 1 27,3-1-4,0 3 1,-4 1-5,1 0-15,0-1 12,-1 3-5,1-1-9,-1 2 11,-4-1 6,4 1-15,-3 0-4,1 1 16,-1 1-13,-2-1-6,3 3-6,-2-3-10,1 4-1,-2 1 12,0 1-3,0-2-10,1 4-10,-2 1-3,1 0 2,0 1 9,0 0-6,1 1-9,0 0-5,1 2 0,0-1 2,3 2-5,1-1-1,-2-1-16,5 1-4,0 2-14,0-2 2,3 1-9,0-2-1,2 1 0,2-2-4,-1 5 2,2-3 4,3 0 2,0 0-6,2-1 1,0 0-3,3-1 1,0 0 2,3 0-2,0-3-4,1-1 3,-1 0-1,2-2 8,-1 1-2,2-2 1,0 0-3,-1-2 6,0 0 2,0-1-7,1 1 6,0-2-3,-3 0-1,3-1 0,-1 0 1,-2 0-6,2-1 1,-4 1 5,-1-1-6,0 0-1,-2 1 4,-1-2-5,0 1 4,-4 1-7,0-1-9,-3-1-15,-1 2-30,0-4-13,0 4-43,-1-2-27,1 1-48,0-1-44,0 0-42,0-1-35,-2 0-3,1 6-50,0-3-8,1-4-4,-2 1-18</inkml:trace>
  <inkml:trace contextRef="#ctx0" brushRef="#br0" timeOffset="111535.5971">21714 6453 1212,'3'-8'40,"-10"0"43,14 0 32,-14 2 33,9 1 31,-2-2 26,-2 5 37,-2-3 25,1 1-21,1 1-15,0 1-19,1-1-6,-2 1-14,3 0-15,0 0-10,3 0-5,-3 2-14,1 0-10,-1 0 5,-1 0-19,1 2 23,-3-4-4,3 4-13,-2-4-13,2 2 17,-1 0-3,1 0-43,0 0 21,0 0-54,1 0 34,-1 0-53,2 0 47,-4 2-67,4-2-3,-2 2 35,0 0-29,0-1 22,0 2-34,-6 2 38,5-2-45,2 4 48,-1 2-1,0-2 0,0 5 13,2 1 4,-4 1-9,11 2-1,-8 1-3,3-1-7,-1 3-9,0 1-13,-2 0-13,2 0-9,-2 3 2,3 0-1,-3 0-1,2 0 2,0 0-2,-3 0 9,3 1-1,-2-1-3,3-1-5,-3-1 4,0 0-3,2-1 1,-3 1-2,2-2-9,-2 1 8,3-3 2,-2-1 1,2-2 0,-2-1 1,0 0-4,2-1 2,0-3 10,-3 1-8,6-3-3,-3 0 2,1-1-4,-3-3 7,0 1 4,1-3 3,0-1-5,1 0 3,-3-1 2,0 1 0,0-2 0,1 2-5,0-1-1,1 1-5,-2-1 6,0-1-7,0 1 0,0 2 4,0-2-6,0 1-10,-2 0-14,1 0-43,1-3-59,1 0-5,-1-1-97,0-3-90,0-3-100,0 2-119,-7-2-127,4-1-91</inkml:trace>
  <inkml:trace contextRef="#ctx0" brushRef="#br0" timeOffset="115708.8847">21165 3378 711,'0'0'19,"0"0"30,0 0 32,-14-28-17,14 28 27,0 0 15,0 0 14,0 0 20,0 0-8,0 0-19,0 0-20,2-13 36,-2 13-7,0 0 2,0 0 13,0 0-4,0 0 11,0 0-1,0 0-5,0 0-7,0 0-12,0 0-16,0 0-21,0 0-12,0 0-20,0 0-6,0 0-2,0 0 0,0 0 3,0 0 10,0 0 0,0 0 3,0 0 12,0 0 7,0 0 3,19 13-13,-19-13-7,0 0-9,0 0-4,0 0-4,0 0-11,0 0-13,0 0 0,52 54 2,-52-54 3,0 0 0,36 41 3,-29-31 5,1 2-1,-1 5 5,0-1-3,1 1 6,0 0-5,-1 2-4,4 1-4,-2-1-13,-1 1 6,4-2-6,-3 2-3,-1-3-10,3 1 0,0 1 2,-2-2 2,1 1 0,2-2-2,-4 0 1,5-3 0,-4-1 5,-1-1 0,0-1 1,-2-2-8,-1-2 6,-1 1-4,0-3-4,-1 0 6,2-1-4,-5-1 3,3-1-1,-3 1 5,1-1 2,0-1 7,-1 0 13,0 0-5,0 0 12,2-1 24,-2 1 11,0-3 15,2 1-7,0-1-9,-1-2 1,1-1 4,1 0-11,-2-5-20,5 0-8,0 1 1,-2-3 4,1 0 4,3-3-5,0-1-6,4-1 3,0-2-55,-1 0 36,2-3-14,-2-3-7,3 0-1,-4-4-10,1-2 4,3 5-11,-4-1 44,1-1-38,1 5-4,-2-1 2,1 6 0,-2 1 7,-1 7-5,-2-1 4,1-1 4,-5 6-7,2 1 4,-1 5 3,-3-1-2,0 2 0,-2 0 0,1 2 0,0-1-14,1 1 5,-4-2-6,3 4-19,-1-2-28,1 1-11,1-1-19,-1-2-13,2 1 2,-2-1-31,3 0-9,-3-3-33,1 3 7,0 0-22,-1 0-26,-3-2-51,3 4-41,-7 0-32,2 0-45,0 2 14,-3 0-39</inkml:trace>
  <inkml:trace contextRef="#ctx0" brushRef="#br0" timeOffset="116331.5036">22047 4132 1229,'-4'-9'-6,"8"3"38,-4-3 27,4 1 27,-8-1 17,7 2 16,-6-3 20,3 4 10,0 0 42,-3 1-20,-1 0 2,0 2-14,1-3-1,-1 5-6,-1-2-7,1 0 3,-2 0-27,2 0-8,0 3-27,1-5-9,0 5-15,-5 0-10,1 0-9,-5 5-13,-1-3 0,-4 4 0,0-1 1,0 4 6,-3-2 2,0 4 6,2 0-2,-1-1 1,2-1-7,1 4-10,1-1-2,-4 0-9,5 0-5,1 2-3,-2-3-2,5 1-2,0 1-4,0-3 1,1 2-2,4 1 2,0-1 1,2-1-2,1 2-2,2-1 1,4 2-1,1 1 4,0-3-1,4 1 1,2 1-2,0-2 0,3 0 4,1-1-3,0-1 4,1-2-3,3 2 3,-1-6-2,1 2 1,4 0-1,-2-3-1,1-1 4,1 1-3,-2-2-3,0 1 0,-2-2 1,-3 0-2,1 0 0,-6-2-1,0 2 1,1-1-1,-4 1 4,0 0 1,-2 0-5,2 0 6,-4 0-1,-1 0-4,0 0-6,0 0-6,-2-1-27,-1-1-21,2 2-27,-4-2-28,1 2-32,0-2-35,-1-1-41,1 0-29,-4 2-8,0-2-23,2 3-9,-4-3-21,4-1 0,-5-2-19</inkml:trace>
  <inkml:trace contextRef="#ctx0" brushRef="#br0" timeOffset="116968.6706">22309 4130 1137,'2'2'2,"3"-4"25,0 4 24,-1-2 16,-2-3 17,1-1 10,1 1 16,3-3 6,-1 1-1,2-3-19,-2-1-6,5 3-3,-2-5-7,1 2 12,1 3 8,-2-6 23,0 5 13,-2 0 12,-1 1-9,1-1-5,-1 2-3,-2 0-13,0-1-12,0 3-24,0-2-12,0 1-9,0 2-5,-1 0-8,0-1 1,-1 2 6,1-2-1,0 1 2,0 0 0,-2 1-1,2-1-1,-2 2 0,-1 0-2,1-1-10,-1 2-7,0-1-1,0 2-2,0-1-2,0 0 3,0-1 1,0 1-4,0 1-1,-1 1 4,1-2-3,1 6 6,-1-1 5,3 3 2,-2 1 1,2 1 1,0 0 2,0 3-1,-1-2 1,0 1 15,-1-3-5,2 1 0,1 0 7,-4 1 0,4 1-2,-3-1-10,2 1 0,-1-2-20,1 2-1,-3-1-3,1 0-9,-1 0-7,0-1-4,0-1 9,0 2-6,0-1-3,0 1-3,0-3-4,0 1-4,0-3 6,1 1 2,-1 1-5,2-1 2,-2-2-2,0 0 0,1 1 0,-1-2 7,0 1-7,0-1-1,1 1-1,-2-2 1,2 2 4,-1 1-2,0-4 4,0 2-5,0-2 1,0 1 1,0-2 0,1 2 1,-1-3-3,0 2 1,2-3 1,-2 1-5,0-1 0,2 2 1,-2-1-1,0-2-11,1 2-6,-1-1-18,0 3-40,-1-3-20,1 0-20,0 0-46,0-4-45,-2 1-30,2 0-42,0-1-38,-2-2-42,0 2-30,-1 0-47,-2 0 9,-1 4-28</inkml:trace>
  <inkml:trace contextRef="#ctx0" brushRef="#br0" timeOffset="117350.4378">22364 4403 1012,'-4'2'12,"4"0"33,-5 1-20,3 0 11,0-3 24,2 3 7,-1-2 15,1 2 18,0-3-4,0 0-16,0 2 27,0-4-7,1 2-19,-1-3 0,2 2-13,0 1-15,-1 0-2,0-2-17,0 4-5,2-1 0,0-1-10,0 0 6,4 0-1,0 3 2,3-3-6,1 3 6,3-2 0,1 2 1,2 0 15,2-1-8,-2 0 6,1 0-5,-2-1 5,1 2-7,-4-2-4,4 0-1,-5-1-6,-1 3 4,0-3-2,2 0 5,-2 0-7,1 0-3,-4 0 5,2 0-4,-1 0-6,-2 0-4,0 0-9,-1 1-2,-1-2 0,-3 1 6,4 1-4,-4-1-2,0 2-4,0-4-11,-1 4-1,0-4-11,-1 1-20,0-2-19,0 3-12,0-2-26,0 2-15,-1-2-12,0 2-30,-1 2-30,1-2-24,0-2 1,-2-2-33</inkml:trace>
  <inkml:trace contextRef="#ctx0" brushRef="#br0" timeOffset="118003.5713">22641 3427 719,'-8'3'18,"4"0"29,2-1 6,0-5-26,2 1 61,-2 2-24,1 0 3,0 0 23,-2 3-7,3-3-20,-3 3 4,1 0 39,1-1-55,-3 2 31,3 0 9,-3 0-17,3-2-3,-2 0-2,3 0 3,-2 1 4,2-3 2,0 0-7,0 2 6,0-4 12,0 2-3,0 2-3,2-4-3,-2 4-6,0-2 7,3 0 4,0 0-16,-1 0-13,-1-2 4,4 2 5,-1 0-11,4-3-4,-1 3-11,3 0-8,4 0-3,1 0-1,1 0-6,0 0-12,3 3 2,0-3-9,-2-3 3,3 3 0,-5 0 5,6-2-2,-2 2-5,0-2 1,-1 0 1,0-1-3,-1 2-8,-3-2-16,0 2-18,-8-2-26,2 2-25,-3 1-36,-1-2-45,-4 4-32,-1-1-35,-2 0-38,2 1-1,-7 2-33,3-1-27</inkml:trace>
  <inkml:trace contextRef="#ctx0" brushRef="#br0" timeOffset="118376.7245">22681 3779 607,'-12'8'13,"8"-4"19,-2-1 24,4 0 8,-2 0 24,2-1-18,-1 1 11,2-3 4,2 1 10,-1-1-12,3 0-15,-3 1 3,1-2-20,-1 1 28,0 1-3,1-1-9,1 0-15,-1 0-4,0 0 1,4 0-6,1 2-1,1-1-12,1 0 0,4 1 2,-1-1-4,5 1-2,-2-1-5,5-1-1,-2 0 0,-1 0 0,-1 0-4,0 0 5,-1 0 3,-1 1-4,-1-1-3,0 0-6,-2 2 0,3-2 2,-2 0-9,-2 0 3,3 0-7,-3 0 4,-3 0-3,1 0 5,-1 0-6,-3 2 3,-2-2 5,1 0-7,-1 1-1,-1-1-16,0 0-8,0-1-15,0 1-17,0 1-25,-3-1-18,3 0-39,-1 0-34,-2-1 16,-2-1-34,0 2-33</inkml:trace>
  <inkml:trace contextRef="#ctx0" brushRef="#br0" timeOffset="121031.6499">23556 3502 639,'0'0'37,"0"0"16,0 0 15,0 0-14,0 0 63,0 0-35,10-52 24,-10 52-4,0 0-11,0 0-9,0 0-5,0 0 21,0 0-55,0 0 44,-5-62-19,5 62-7,0 0 3,0 0-9,0 0-1,0 0 1,0 0 5,0 0-3,-22-88-7,22 88 2,0 0-3,0 0-7,0 0-5,0 0 0,0 0-10,0 0-3,-22-20 6,22 20 1,0 0 0,0 0-1,0 0 0,0 0-5,-95-13 0,80 16-6,-4 1-4,2 0 3,3 1 4,-4 1 1,3 0 7,-2 1 5,1 3 2,1-5 6,2 2 0,-3 1-2,4 1-4,-2 0 10,2-4-5,2 3-3,0-1-7,0 1 5,2-1-1,-3 2 4,4-5-1,-1 3-13,3-3-1,-1 1 0,1 1-2,-1-1 0,1 0 4,2 4 0,1-1-6,2 4 4,-2 0-1,1-1 2,0 3 3,2-1-4,0 0-6,1-1-2,0 2 2,1 0 2,2 1 0,2 0-1,3 0 2,-1-1 5,2-1 6,4 3 4,0 0-3,4-2-2,2-1-1,-1 4-7,1 0-5,1-2-2,0 2-8,0-3-5,-1 0 3,1-1-7,-3 0 3,0-1 4,0 1-2,-1-2-3,-2 0 1,-1-1-1,0 0-1,-1-1 5,-4-2-6,1 0-3,-1-1 4,-5-1-2,4-1 1,-3 2 4,-1-3-4,-1 1-3,-2 0 7,1 2-4,1-4 3,-2 5-3,2-4 2,-3 2-7,1 1 8,-2 2-3,0-1-5,0 1 7,0-2-3,-3 2 4,2 0-3,-4 0 4,1-2-3,0 1 6,0-1 3,-2 0-3,0 1 1,0-4 1,-1 2 10,1 0 7,-4-3 2,0 1 9,1 0 1,-2-2 9,-1-1 0,0 2 3,-1-2-14,-3-2-3,2 1-7,1-1-7,-2 0-5,1-1-6,-1 2-3,1-2-3,2 0 5,1 0-5,0 0 1,2 2-1,-1-2 4,1 0 0,3 2 4,0-2 5,-2 2 6,2-1 4,0-1 5,1 2 7,2-1 3,-1 2 26,0-5-1,0 3 4,2 0-10,0-2 1,-4-1-4,1-2-7,1 1 3,-1-2-29,0-1-6,1 0-8,1 0 5,-2-2-3,5 1-2,0 2-3,0-3-3,3 1 1,-1 1 0,1-4-1,1 1-3,1 0 0,1 1-1,0-3 1,2 0 0,0 1-3,2-3-2,2 3 8,2-3-3,0 0-3,0-1 3,2 2 2,1-1-7,0 1 10,1-1-5,-2 1-4,4 0 6,-2-1 1,-2 3 0,1-1-1,-2 0 1,2 0-11,-2 2 8,-1-1-3,-2 2 6,-1-2-1,1 3-7,-3-4 0,3 5 2,-3 0 8,-2 2-4,0 1 4,0 0-10,-3 3 2,1 0 3,-2-1 2,-2 1-2,0 0-2,1 0 4,-1 2 0,-1-2 1,1 2 0,-1-1-5,2 2 2,-2 0 0,0 0 2,-2-2 4,2 2-9,-1-1 1,0 2-1,1 1 3,-2-2-8,2-2-12,-1 2-29,0 0-19,-1 0-12,1-1-19,2 0-9,-2-4-32,-1 5-9,2-3-29,-3 1-2,3 0-28,-2-1-39,-3 3-30,3-2-57,-6 2-22,1 0-55,-2-2 9,-1 2-37</inkml:trace>
  <inkml:trace contextRef="#ctx0" brushRef="#br0" timeOffset="121854.6">23795 3606 1204,'-4'-6'-6,"8"-2"41,-7 2 15,2 2 19,1-1 15,0 2 4,-1 0 14,1 0 8,-3 2 5,3-2-34,3 3-15,-3-1-17,1 1-15,-1 0-4,1-1-13,0 1-5,-1 1-3,2-1-6,-2 1-4,0 1 3,0-1 0,1 0 1,-1 1-2,0-2 0,0 1 5,0 2-2,-1-2 10,1 1-4,-2 1 2,1-1 5,0 1-2,0 1 5,-2 2 0,2-3 1,-2 2-1,1 1-2,0-3-1,0 2-1,-2 1 3,0-2-6,0 0 0,1 2 2,1-2 9,-2-2 8,3 2 10,-2-3 3,2 1 0,-1-2 14,1 0 16,1 0 8,-1 0-2,1 0 8,0 0-5,0-2 6,-4 1 15,4 0-3,4-1-12,-3 1-2,-1 1-4,1-2-6,1 2-13,0-3-7,1 0-21,-2-1-11,3 0-5,-2 1-12,0-3-8,-1 2-6,2-1 4,0 2-9,-2 0 4,0-1-2,2 3 1,-1-1-1,0 1 2,-1 1-7,2 0 5,-2 0 3,0 0-2,3 1 2,0 2-5,-1 0 3,2 0 0,-1 1-1,0-1-5,0 2 1,-2 1-3,2-2-5,-3 3-10,0-3 1,1 2-3,1 0 2,-3 1 0,1-3-2,-1 1 3,0-1 6,0 1 7,3-1 7,-3-3-2,0 0 7,-3 0 0,3 1 3,0-2 2,0 0 5,0 0 5,0 0 3,0 0 13,-1 0 2,1-2 6,0 2 10,0 0 6,0 0 5,1 0 9,-1-2 2,0 1-10,3-2-3,-2 2-7,-1-4-10,0 1-7,1 0-8,-1-1-11,3 0-9,-3 1-2,1 0-5,-1 1 1,1 3-1,1-4-19,-2 2-20,0 1-8,1-4-25,-1 0-24,1 2-23,-1-2-43,0 1-42,0 1-21,-1-1-24,0 1-35,-2 0-37,3 2-2,-4 1-55</inkml:trace>
  <inkml:trace contextRef="#ctx0" brushRef="#br0" timeOffset="122950.3122">24365 3548 412,'0'0'17,"24"-43"24,-24 43 16,0 0 16,0 0 20,0 0-19,0 0 77,0 0-23,0 0-4,5-26 2,-5 26 1,0 0 1,0 0-14,0 0 35,0 0-56,0 0 32,0 0 10,4-29-7,-4 29-7,0 0 2,0 0 8,0 0-9,0 0-21,0 0 4,0 0-19,1-13-11,-1 13-7,0 0-18,0 0-9,0 0-2,0 0 7,0 0-2,-6-12 5,-1 17 1,0 0 0,-3 1 2,0 2-3,-6 2-1,3 2 0,-5-1 2,3 3-4,-3 2 1,1 0-1,-2-1 1,3 5 1,-2 1-5,-1-2-3,0 2-1,1-1 3,0 2-2,1 0-2,1 0 3,-3-1 2,0 3 2,4-4-3,0 5-14,-1-5-3,1 3-1,0 1-4,1-2-5,2 2-5,-1 0 0,4-3 0,0 3 0,2-1-7,1 2 0,2-3 0,2 0 1,1-1 3,4 0-5,0 0-1,4-4 2,0 0 0,0 0 0,3-3-3,1-3 6,1 0-8,1-1 5,-1-1 2,5-4 0,-2 0 1,2-1-1,1-1 2,0-2-2,0-1 5,3-1-1,-2-2 1,0-1 0,2-5 6,1 3-3,-3-6-2,2 1 2,-1-2-9,-1-5 8,0 2-5,-5-2-1,2 2-3,-6-2 2,-1 2-1,-5 0-1,-1 0 9,-3 3-12,-4-3 4,-3 5-4,2-1-3,-4 1-4,-2 1 2,1 2-9,-2-2-6,-2 3 4,0 1-6,-1 1-3,1 1 2,-3 1 6,3 1-2,-3-2 2,2 3 0,0-1-6,-2 0-8,1-1-9,2 3-15,-3-4-7,2 1-14,-1 0-26,1 2-4,1-2-18,0 3-11,4 0-13,-3-3-5,3 3-24,2 0-14,-3 0 2,3 0-22,1 0 3,-2 3-5,3-3 3,0 0-11,3 0-6,1 0 31,0 0-18,0 0-19</inkml:trace>
  <inkml:trace contextRef="#ctx0" brushRef="#br0" timeOffset="123561.1618">24553 3655 1451,'1'-5'-15,"-1"-1"41,-4 0 38,4 2 22,-2 0 28,0 0 24,4 2 29,-4-1 36,-1 3 39,0-3-19,2 2-18,-2 0-3,2 1-18,1 0 9,-2 0-16,2 0-30,3-2-6,-3 4-5,3-1-10,-2-1-12,-1 0-6,0 0-21,0 1-9,0-1-1,-1 0-15,1 0-12,-3 0-9,3 0-4,0 0-5,0 3-6,0-3 0,0 0 0,0 0 30,0 0 6,0 0 3,0 0-2,0 0 1,0 0 2,0 0-5,8 36-1,4 14-32,-7-37-6,0 1-2,-2 0 5,1 3 2,2 2 0,-2-3-5,5 1-1,-2 4-2,0-2 1,0-1-9,2 2-1,-2-2-1,0 1 3,2 2 4,1-4-46,-1 1 46,-3-5-51,5 3 48,-5-3-5,2-4 3,-3 1-51,1-4 37,1 1 47,-1-5-76,-4 1 78,3 0-66,-2-2 32,3-1-29,-3 0 74,2 0-62,-1-3 43,0 1-6,4-1-30,-1-1 34,3-2-24,0-2 30,4-1-32,-3-4 30,5-1-48,-1-2 39,0-5-9,0-1-5,0-3-7,3 0-9,-6 2-1,5-2-3,-5 2 1,0 0 2,-2 4-1,2 0-1,-5 6-3,0-3 4,0 4-1,-2 2-3,-3 2 2,1 3-9,-2 0-6,2 2-11,-3-1 37,0 3-48,0-2 14,-3 3-55,3 1 1,-2-1-56,0 0-22,2 2-36,-1-2-83,0 0 0,1 1-62,0 0-6,0-1-76,-3 3-3,2 0-32,0 2 16,-2 1-1,0 4 8</inkml:trace>
  <inkml:trace contextRef="#ctx0" brushRef="#br0" timeOffset="141272.1909">6998 4458 824,'0'0'25,"-18"-20"-11,18 20 9,0 0 4,0 0 11,0 0 14,0 0-6,0 0-10,0 0-18,0 0-40,0 0 42,0 0-2,0 0 9,0 0-4,0 0 12,0 0-19,0 0 17,0 0-15,0 0 14,0 0 19,0 0-60,0 0 61,0 0 1,0 0 3,0 0-7,0 0-6,0 0 5,0 0 4,0 0-5,0 0-7,0 0-4,0 0-8,0 0 6,0 0-6,0 0 0,0 0-3,0 0-4,0 0-1,0 0 0,0 0-3,0 0 11,0 0-1,0 0 2,0 0-3,0 0-8,0 0 6,0 0-15,0 0 7,0 0 3,0 0-12,0 0-7,0 0-21,0 0-1,0 0 4,0 0-10,0 0 9,0 0 1,0 0-4,0 0 5,0 0-12,0 0 5,0 0-2,0 0 10,0 0 0,0 0-3,0 0-5,0 0-5,0 0-2,0 0-11,0 0-18,0 0-2,0 0-6,0 0-25,0 0-2,0 0 19,0 0-52,0 0 31,0 0-4,0 0-5,0 0-8,0 0 11,0 0-22,0 0-18</inkml:trace>
  <inkml:trace contextRef="#ctx0" brushRef="#br0" timeOffset="143675.4251">7209 6009 631,'0'0'19,"0"0"16,0 0 18,0 0 20,0 0-30,-57 1 52,57-1-35,0 0 69,0 0-55,0 0-8,0 0-11,0 0-7,0 0 45,-31 2-51,31-2 49,0 0-60,0 0 49,0 0 5,0 0 3,0 0-1,0 0-9,-16 0 11,16 0 0,0 0 2,0 0-6,0 0-3,0 0 10,0 0-5,0 0-2,0 0 3,0 0-4,0 0-1,0 0 3,0 0 1,0 0-16,0 0 4,0 0 0,0 0-10,0 0-10,0 0-5,0 0-12,0 0-6,0 0-6,0 0-8,48-5 8,60-2-10,-74 2-15,5 2 1,-1-4-1,9 0 0,0 0-3,4-1-1,2-1 1,2 1-2,3-2 6,-3 0-3,1 1-2,-4 1-2,0 2 2,-5-1-1,-2 3 2,-4 0-1,-6 4-4,-5-2 3,-2 2 2,-5 0 0,-5 0 1,-3 0-2,-4 0 3,-1 0 1,-2 0 3,-5 0-2,5 0-4,-7 0 4,2 0-4,1 0-2,-3 0-4,2 0-1,-3 0 0,0 0-9,0 0-3,0 0-15,0 0-3,0 0-9,-3 0-6,2 0-15,-2 0-6,2 0 6,-3 0-4,-4 2 8,2-2 2,-8 1 12,2 2 3,-8 1 13,1 0 5,-4 2 2,-3 2 10,-1 1 5,-2 0 5,-2 3 6,0-1 4,-2 3 4,-4-1 3,2 1 5,-5 0 4,0 2 1,0-4 3,-1 3 3,-1-2-3,4 0 5,-4 1-1,6-3 1,-1 1 1,3 0 4,-1-2-4,5 0-1,-1-1 1,2 0 4,2 0 0,3-1-1,-2 0-4,7-1-5,-1-2-2,2 3-6,3-2 3,1 0-10,1 0 0,4-1-3,-2 0-1,5-1 3,-2 2 4,2-3-3,-2 1 1,4-1 9,2-1 1,-4 0 10,6 1-3,-2-3 4,2 2-3,0-2 6,2 0-4,-2 0-1,3 0-3,0-2 4,-3 4 5,2-4 0,0 2 10,0 0 1,4 0-1,-1 0-4,2 0-2,3 0-8,7-3 0,2 3-9,7-2-9,2-2-7,6 0 0,7 0-1,4-2 4,6 0-4,0-3-3,4-1-4,3 0 0,2 2 0,0-4-2,-1 0-4,-4 2-8,-1-3-5,-2 2-7,-5 0-1,-4 1-2,-6 0 2,-1-1-1,-6 4 5,-4 0 3,-4 3 5,-2-2 4,-3 3 3,-4-2 3,-3 4-4,-1 0 2,-2 0-2,-2-1-1,0 2 0,-1-1-1,1 2-1,-2-1-5,-2 2 1,3-2-5,-1 1-3,-3 0 0,0 0 2,0-1-2,0 2 1,0-2 1,-2-2-3,2 2-1,-1 2 5,0-2-4,1 0-4,-3 0-3,1 1 7,-4 1-1,1 0 5,-2 2 7,-4 3 0,-6-3 8,-3 2 7,-2 1 6,-4 1-7,-3-1 5,-3 3 4,-4-3 0,-1 1 0,-1 2 4,-1-2 0,0 2 4,-3 1 2,0-2-1,2 3 3,-3-3-3,3 2 2,-1-2 0,2 2 2,2-1-3,3 0 3,0-1-1,6-3-3,4 0-1,3 0-1,8-1-6,1-2-3,3-1-2,4 0-1,3-2 0,-1 2-1,2-2 1,1 0-2,0 0 4,0 0-4,1 0 1,-1 0-1,4 0-1,-3 0-3,0 0 2,1 0-3,0 0 1,2 0 3,-1 0-2,2 3-3,4-3-4,3 0-16,7-3-17,5 1-37,7 0-44,3-3-43,0 0-43,5-2-51,7-1-46,-6-1-12</inkml:trace>
  <inkml:trace contextRef="#ctx0" brushRef="#br0" timeOffset="155573.0716">14756 8917 1400,'4'-8'14,"-6"2"34,5-2 29,-3 1 21,1 0 27,1 1 27,-1 2 20,2 0 32,-3 0 10,0 1-9,-2 0-9,2 3 2,0-1-20,0-1 1,-1 1-6,1-1-21,1 2-13,-1 0-3,2-1-7,-4 2-16,2-1-6,-1 2-24,0-2-7,1 3-5,-3-2-11,2-1-16,-1 3-12,1-2 1,0 3 3,2 2 6,0 0 24,2 3 5,0 3 9,3 2-5,0 3 2,4 1-2,-2 2 2,1 1-14,4 1-20,-4 1-11,4 0-1,3 0 7,1 3 0,1-3 1,2 1-46,2 0 48,3 3-39,-2-3 30,6 1-36,-5-1 22,4 1-32,-2 1 22,0 0 15,0-2-16,-2 0-2,0 0 2,-4-1-5,1-2 3,-3-1 0,-3-3-3,0-1 2,-3 0 1,-3-4 0,1 0-2,-3-6 3,0 2 1,-2-3 1,0-2 6,0-2-6,0 1 12,0-2-12,-1-3 22,0 0-27,3 0 25,1-4-23,1 2-30,0-5 28,3-6-41,0-1 42,3 0 1,-1-8 5,3-2-61,-2-1 93,5-5-52,-1-1 57,5-1-54,-1-3 51,0 1-99,2 3 95,-1-1-40,-2 2-13,1 2 8,-3 1-14,-4 5 14,-3 2-15,-2 4 9,-3 0-17,-3 5 14,-1 4-2,-2 2-3,-2 1-5,0 4-19,0-1-7,0 3 16,0-1-34,0 2-14,0 0-62,0 2 26,0-2-62,0 0 29,0 1-67,0-1 2,0 1-35,0 4 13,0-1-15,1-1-31,0 4-22,2 3-28,-2 0-2,2 2-41,-1 1 24,1-1-31</inkml:trace>
  <inkml:trace contextRef="#ctx0" brushRef="#br0" timeOffset="156213.9334">16173 9570 1331,'0'-10'-12,"-4"0"36,6 7 25,-8-5 17,-1-3 23,1 1 12,-5 3 20,2-1 10,-5-1 19,1 5-10,-4-1-11,1 1-9,-5 4-6,2 0-2,-3 3-9,-2-2-4,0 4-3,2-1-16,0 3-5,-1-1-3,2 2-8,1 5-3,-2-3 8,4 4 3,2 1 1,2 5 1,2 1 8,4 4 6,-5 2 0,7 2-4,-2 2-18,0 2-2,2-3-5,-1 1-2,-1-4-12,4 0-6,1-2-2,1-2-3,4-3 4,-1 1-8,5-5 1,0 1-5,1-1-5,0-2-7,0-2-2,5 0-2,2 0-4,4-2 0,1-1-2,5-1-1,2-2-3,6-1-2,1-1 4,-3-1-1,3-1-4,-3-4 3,1 1 0,-5-1 0,3 0 1,-6-2 1,1 1 1,-1 0-3,-3 0 3,-2-1-2,-1 0-4,-3 3 3,-1-1 2,-4-1-1,0 1-5,-4 0 2,-1 2 0,1-2-17,-5 2-17,1-1-15,-1 0-38,0 1-22,-1 0-38,-2-1-34,-1 2-44,0-2-34,-2 1-32,-2 1-36,0 0-10,0 0-35,0 1 18,2-1-20</inkml:trace>
  <inkml:trace contextRef="#ctx0" brushRef="#br0" timeOffset="156922.4977">16533 9503 824,'-8'0'30,"4"1"27,4 1-13,1 1 12,-4 0 32,3-3 10,-1 0 17,2 0 16,1-1-17,-1 1-16,0-3 21,1-1 2,2 1-21,1-3-2,2 4-15,0-2-7,0 1-1,1 0 5,1 0-2,1 2-7,-1-4-6,2 5 7,1-5 7,-2 2 2,1-3-14,3 3-8,-4-4 1,5 0-1,-4 2 4,2-5-12,-1 3-4,-1-3-8,2 3 5,-2-3 0,-1 2-3,0 1 1,-2 0-6,-2 0 7,0 4-7,0-1-2,-3 2 0,-1 0-7,1 1-7,-2 1-1,-1 1-6,1-1-9,1 2 2,-1 1 3,0 1-4,2 0 7,-2 1 10,3 0 2,-3 1 9,1 2 13,-2 0 5,-2 0 0,2 0-2,-1 2 5,0-1-7,-3 0 1,2 4 13,-1 0-3,0 1 2,-1 1-5,0 1 6,-1 0-2,2-2 7,-2 6-3,1-6-14,0 5-9,2 2-4,-2 0 6,3 1-4,-2 2-4,2 5-7,-1-3-2,-1 3 14,3 0 0,0-3 1,-1 0-3,1 2 1,0-4 6,1 1 10,2 1-7,-3-1-13,3-1 1,0-1 3,2-1-6,-3-3-2,2-1-7,-1-4-14,2-2 4,-3-2-5,3-2-5,-3-1-3,1-4 0,-2 2 6,2-2-1,-2-2 9,-1 1 5,1-2 3,-1 0 13,0 0-4,-1 0 2,1 0-4,0-2 1,0 2-8,0-1-4,-1 1-12,1-2-22,0 2-11,0-1-10,-3 1-12,2 0-52,0-2-20,1 0-30,0 0-38,-2 0-19,1-2-30,1 0-42,-1-1-41,-2 1-4,0 3-22,1-2-19,-5 1 7,3 2-28,-2 0 32,1-1 2,-2 2 7</inkml:trace>
  <inkml:trace contextRef="#ctx0" brushRef="#br0" timeOffset="157227.3079">16604 10149 897,'-5'4'21,"4"-4"27,-6 4-22,6-1 56,-1 1-24,2-1 21,-3 2 7,3-1 15,-1 2-6,-1-2-15,-1 0 37,3-1-53,-1 1 33,1-3-4,0 2 0,0-2-5,3 2-11,0-1 8,-2-2 1,7 1-4,-3-1-3,5 3-10,0-4-5,1 2-9,4-2 0,-1 2-21,3-2-15,1 1 4,0-2-7,2 1-5,-2 1 0,4-3-2,-2 1-5,1 0 2,-2-1-6,1 0 2,-3 1-3,2 0 4,-1-1-7,-2 0-2,-1 1 1,3-1-4,-1 0 1,-3 1-11,0 0-3,0-1-32,-2 0-12,-2 1-24,-5 0-21,-1 2-28,-1 0-34,-3 0-46,-2 0-18,-3 3-34</inkml:trace>
  <inkml:trace contextRef="#ctx0" brushRef="#br0" timeOffset="157769.9729">17579 9034 719,'-20'4'16,"10"-3"28,2 3 17,-8 0-12,2 0 59,2 1-29,-3 0 18,0-1 6,1 3 3,1-1-9,0-2-15,4 2 34,-3-2-56,6-2 34,0 3-11,1-5 7,5 3-8,-1-2-15,3 1 4,-2-2-12,2 0 15,-2 1 8,5-1-6,-1 0-5,1 0-1,3 0 2,3-1-5,4 1-5,2-2-19,1 1-9,6-1-3,0 1-10,0-1-10,5 1-2,-3-2-4,2 2-1,2-2-3,0 2-2,1-2-4,-1 0-3,0 1-9,-3 0-17,3-1-16,-6 0-26,-1 2-38,-6-2-25,-2 3-24,-4 1-26,-6-1-24,0 2-20,-1-1 21,-4 1-16,-1-2-3</inkml:trace>
  <inkml:trace contextRef="#ctx0" brushRef="#br0" timeOffset="158086.7799">17627 9324 711,'-10'7'12,"-3"-3"29,7 0 27,-1-1-14,4-1 11,-1-1 13,4 2 21,-1-3 16,1 2 7,1-2-10,-1 0-15,1 1 27,1-3 3,0 2-2,2-4-14,4 4-10,-1-3-4,4 2-7,-1 1 0,4-2-11,-2 2-11,2 0-10,0 0-4,0-3-6,2 3-12,-1-1-12,0 0-10,2-1-1,1 1-8,-1-1 3,1 1-10,-2 0 6,0-1-4,3 2-2,-3-1 3,1 1-5,0 0 2,-1-2 0,1 2 5,-4 0-9,1 0-5,-1 0 0,-2-1-18,-1 1-21,-4 0-13,0 0-30,-3-2-11,-1 4-24,-2 1-26,-1-3-30,0 3-25,-2-3 27,0 0-39,-3 0-26</inkml:trace>
  <inkml:trace contextRef="#ctx0" brushRef="#br0" timeOffset="159038.1911">18431 8733 1070,'-3'-9'31,"0"1"-13,10-2 39,-3-1 29,-3 0 25,2 3 17,1-3 31,-3-1 12,2 4 7,-3-2 29,1 3-11,-1-3-15,0 4-4,1-2-4,-1 2-10,0 2 4,0-1-31,2 2 11,-2-2-13,0 4-6,4-2-7,-4 2 6,0 0-9,0 1-9,2 0-8,-2 0-13,0 0-5,0 0-3,-2 0-5,2 1-13,0-1-9,2 0 20,-2 0 10,0 1 3,3 1-10,-2 0 5,2 3-2,-1-2 0,3 5 12,-2-1-11,1 3-44,-1 0 22,2 1-26,0 3 20,-2-2-28,-2 3 47,0 1-61,1 0 39,0 2-14,-2 1-26,-2-3 25,2 4-20,-2-2 26,2 1-52,0 2 53,0-3-56,0 5 51,-1-2-8,1 3-2,-1-2-10,-1 2-5,1-2 6,1 2-4,-1-1-1,1 1 3,0-2 5,1 2 1,2-1 4,-1 0 2,3-1-4,-1 0-3,1-2 9,0-2-9,1-2-8,-2-1 4,1-1 3,-1-1-7,-1 1 0,1-5 0,0 0-6,-1 1 3,0-3-3,-2-2-2,1 1-6,-1-3 9,0 0-4,-1-2 1,0 0-3,2 0 1,-2-1 0,0 2 1,0-1-3,0-2-5,0 1-3,0-2-6,0 2-1,0-1-15,0 1-4,2-1-9,-2 2-2,0-2-10,-2 1-21,4-1-6,-4-1 19,2 0-46,0 0 4,0 2-49,0-2-37,0-3-46,2 1-43,-1 1-66,0-1-97,-3 2-33,0-2-76,-2-4 5</inkml:trace>
  <inkml:trace contextRef="#ctx0" brushRef="#br0" timeOffset="159864.6809">18963 8596 856,'-6'-10'27,"-10"4"35,16-4-18,-1 3 17,-3 2 13,1 2 9,-1-1 10,2 2 5,-1 1-20,2 1-23,-1 1 24,-1 3-6,2 0-5,-1 1 1,-1 3-5,2 1-3,-3 0-6,3 3-1,-2 0 2,-1 1-4,2 3-7,-1-1 0,-1 2-4,-1 0 14,-2 4 15,2 1 1,-4 1-3,2 1 4,-3 1 5,0-2-5,1 2 7,-2-3-11,3 1-16,0-4-5,3-1-3,-3-3-8,6-1-7,-2 0 1,4-4-2,-4-2-6,4 1 7,1-4 0,2 0 6,-2-3 5,4 0 13,1-2 8,1 0-1,4 0 3,0-3-5,3 0 4,0 0 5,4-1 7,0-2-12,1 1-6,-1 0-2,0 0-1,0 1 0,2-2-7,-4 1-12,2 0-10,-2 1-5,3 0-3,-3 1 2,1 0-1,1 1-2,-1 0 1,0 2-2,-1 0-7,3 2 7,-3 2 0,1 0-1,0 3-3,-4-1 0,0 2-3,2 0 2,-1 2 6,-3 1-3,1 1-2,-4 2-2,3-2 3,-3 4 0,-1 1-1,-3-1 0,1 3-3,-2-1 4,-2 1-3,-2-1 1,-2 0-2,-2 0-1,1 2 4,-4-3 0,-1 1-3,0-1-4,-2 0 6,0 0-5,0-3 2,-1 1 0,-3-3-2,3 1-4,-2-1 6,-2-1 0,2-1-6,-5-3 1,3 0-3,-3 1 1,2-2 0,2-3 3,-3-2-4,3 1-4,-2-4 0,1 1 0,1-2 5,0-1 0,0-2-4,1 2-1,0-2 1,3 1 2,-1-1 3,4 2 0,-1-1 0,3 1-3,0-1 0,1-1-1,2 3 2,1-4 1,-2 3-1,4-3-1,0 0-2,1 0-1,2-3 4,1 3 1,1-1 1,4 1-3,-5 0-3,5 1 0,-1 2 5,1 1 0,-2 2-2,0 1 0,1 0-4,3 1 4,-1 0-2,2 4 4,1-1-2,0-1 2,3 2-5,-1-1-1,3 2-6,-4 0-16,4-1-3,-4-2-8,-1 1-7,2-1-26,-4 1-17,2-2-25,-2-1-23,-2 2-30,-3-1-52,0-2-52,-4 1-58,-2 2-40,0-7-11,-4 2-50</inkml:trace>
  <inkml:trace contextRef="#ctx0" brushRef="#br0" timeOffset="160416.3424">18798 8601 799,'-2'0'11,"10"-5"26,-11 3 1,3-3 20,0 4-28,-1-4 63,1 1-40,-2 0 8,2-1 9,-4 1-19,0 0 3,1 2-7,-2-1 38,1 1-50,-2 0 49,4 1-1,-2 0-17,2 1-1,2 0 0,-1-2-12,4 4-7,-3-1-10,2-1 0,0 0 10,2 1 5,-1 2-1,3-2 17,1 2 21,3-2-5,2 1 8,0-2-4,2 2-4,1-5-3,4 2 0,-1-3-19,3 0-16,2 0 0,5 0-7,-2-3-4,6 0-16,1 2 0,4-3-4,4 1-5,2-1-2,3 1-3,-1-2 0,4 4 0,-2-2-3,-3 0-1,-5 4 0,-2 0 3,-7 0-2,-5 0 7,-5 3 1,-4 0-3,-3-2 8,-3 2-4,-4 0 1,-6 0 7,0 0-34,0 0-32,0 0-12,0 0-11,0 0-36,0 0-36,0 0-25,-22 22-27,15-22-32,0 0-15,2-1 23,-1 1-36,-4-2-20</inkml:trace>
  <inkml:trace contextRef="#ctx0" brushRef="#br0" timeOffset="161256.263">19883 9043 607,'0'0'19,"0"0"4,-30 1 14,30-1 21,0 0 13,0 0-29,0 0 62,0 0-36,0 0-7,0 0 17,-37 7-4,37-7-9,0 0 5,0 0 46,0 0-46,0 0 46,0 0-1,0 0 2,-31 13 0,31-13 4,0 0 5,0 0-5,0 0 13,0 0 0,0 0 13,0 0-7,-19 11 9,19-11 1,0 0-15,0 0 12,0 0-10,0 0-4,0 0-8,0 0 5,0 0-8,0 0-9,0 0-5,0 0-11,0 0-14,0 0 1,0 0-4,0 0-19,0 0-5,0 0 14,0 0 5,0 0-9,0 0-2,0 0-5,0 0-6,0 0-4,0 0-6,0 0-16,54-10-11,-37 9-4,3-1 2,-2 1-6,4 0-1,0-1-2,0 1 1,1-2-4,1 3 4,-1-1-3,-2-1-1,-1 1 1,2-1-8,-3-1 5,4 1 0,-3 0-3,-2 0-2,3-2 4,-2 3-4,-1-2-1,-1 2 3,-3 0 3,-1-1-5,-4 1 2,-1 1 0,1 0 6,-4-1-5,-2 1 2,2 0-1,-4 0 1,1 0 0,-2 0 5,1-1-7,-1 2-3,0-1 4,0 0 1,0 1 0,0 0-8,0 1 0,0 0-10,0 0 2,0-1-29,0 1-10,0 0-15,0-1-17,0 0-4,0-1-16,0 0-24,0-1-17,0 1-17,-1-3-31,-3 2-35,-2-3-54,1 3-48,-6 0-46,-1-2-45,2 2-23</inkml:trace>
  <inkml:trace contextRef="#ctx0" brushRef="#br0" timeOffset="163178.3049">20596 8369 404,'0'0'39,"0"0"-2,0 0 19,0 0 24,0 0 6,0 0 32,-16 3-19,16-3-8,0 0 18,0 0 4,0 0-2,0 0-4,0 0 10,0 0-21,0 0 35,0 0 13,0 0-24,0 0 9,0 0 1,0 0-7,0 0 0,0 0 7,-24 14-5,24-14-4,0 0 5,0 0-14,0 0-2,0 0-5,0 0-8,0 0-9,-36 18-2,36-18 4,0 0-4,0 0-7,0 0-8,0 0-4,0 0-11,0 0 2,-15 14-1,15-14-3,0 0 1,0 0 5,0 0-4,0 0-1,0 0 0,0 0-6,0 0-2,0 0-12,0 0-9,0 0-7,0 0 1,0 0-4,0 0 6,202 23-8,-167-24-2,1-1-6,0-1 1,-2-1-4,2-1 0,0-1 0,-4 0-4,0-1 4,-3 0-8,0 0 5,-1 1-1,-3 0 5,-2 1-2,1 1-1,-3 1 1,-1 0-4,-1 1 5,-5 1-1,2-1-2,-6 2 2,0 0-5,-2 0 0,-8 0-13,0 0-7,0 0-1,0 0-19,0 0-35,0 0-7,0 0-41,0 0-28,0 0-29,0 0-28,0 0-40,0 0-25,0 0-14,-83-6-30,61 5 1,-1 1-10,4 0 34,1 0-6,3 3 0</inkml:trace>
  <inkml:trace contextRef="#ctx0" brushRef="#br0" timeOffset="163632.1794">20911 8453 905,'6'-4'22,"-9"3"34,3-3-16,0 1 28,0 0 12,0 0 25,0 1 16,0 1 23,0 0-11,0 0-8,0-1 25,0 4 5,3-2 1,-3 0-2,0-2 2,0 4-14,0-4 6,0 2-21,0 2 4,0-4-18,0 4 8,1 0-15,-1 1-11,3 2 12,-2 2-2,2 2 1,0 2-5,0 4-4,0-1-4,-1 4 2,-2-1 1,1 3-17,-1 3-5,-1-1 12,-1 4 10,-1 3 28,0 4-6,0 1-1,0 1-4,1 2 9,0-1-5,1 3-4,-2-1-17,3-1-33,0-3-42,0 0 18,4-1-26,-2 1 12,2-3-28,-2 0 14,3-3-28,1 0 20,-1-2 13,4-1-10,-2-4-1,1 0 2,-2-3-3,2-3-5,-3 0 2,1-4-1,-1-2-1,-3 0 1,0-4 6,0 0-7,-2-2 1,3 0 1,-2-2 4,-1 0 0,2-1-4,-2 1 5,0-1-4,2-1 11,-2 1-6,0 0 2,0-1-4,0-2-2,0 0-1,0-1-5,1 1-4,-1-1-9,0-1-11,0-2-3,0 2 4,0 1-37,-1 1 8,1 0-70,-2 3-6,0-4-42,-2 1 5,3 1-71,-2-1-21,1 0-25,-3 0-32,-1 0 2,-1-2-22,-4 5-31,2 3-18,-1-5 8,-1 1-24</inkml:trace>
  <inkml:trace contextRef="#ctx0" brushRef="#br0" timeOffset="164452.655">20740 9369 99,'-5'1'0,"5"2"1,-6-2 5,8 1 15,-5 1 7,2-1 9,-2-1-3,2 2 8,-6-1 9,6 1 13,-3 0 2,-1-2-14,0 4-6,-1-4 4,2 3 8,1-4 14,0 4-4,-1-4-9,3 3 9,-4 0-25,1 0 40,2 2-35,0-2 15,0 1-6,-2-2-2,4 3 10,-2-5-2,2 0 34,-1 2-34,1-6 36,0 4-11,0-5-14,1 4-1,-1-1-12,1 1-2,0 0-2,3 1-3,-4-2-7,2 2-3,-1 0 2,-1 0-4,1 2 1,-1-2-8,2 0-5,-2 1-3,0-1 1,0 0 3,0 1-5,0-1 3,0 0 4,0 0-2,0 0-4,0 0 2,0 2-5,0-2-3,0 0 3,0 0 7,0 3 11,0-2 9,4 2 5,-8-3 7,8 1 6,-3-1 0,0 2 6,-1-4-3,3 1-15,-2 2 7,-1-5 4,4 6-3,-1-7 0,-1 5-4,2-1 10,0 1 9,-1-3 2,6 3-7,-5-1-9,2-2-7,2 3-2,1-2 5,2 4-12,-1-5-9,3 3-6,0-3-5,3 2 4,-1-2 1,4 1-3,-2-2-10,7 2-3,-3-2-7,4-1 0,-1 1 0,-1 1-6,3-2-3,-2 2-1,3-4 0,0 2 1,1 0-3,-1-1 0,-1 1 1,3 0-2,-3 1 0,-1 1 1,1 0 1,-6 1-3,-1-1 5,1 1 0,-5 1-4,0 1 2,-2 0 4,-4 0-4,1 0-1,-3-1-1,0 2 1,-1-1 0,0 0-2,-4 0-2,0 0-6,-2 0-7,2 0-19,-2 0-5,-2 0-13,1 0-44,-2-1-19,-3 2-41,-1-2-38,-2-1-20,-3 2-25,-2-1-27,2-1-33,-3 4 1,3-4-27,2-5 25,2 5 1,1 0-22</inkml:trace>
  <inkml:trace contextRef="#ctx0" brushRef="#br0" timeOffset="165214.066">22036 9249 1062,'-1'-5'14,"10"0"-1,-10-1 5,2-2 41,-5 2 13,0-3 16,-1 2 14,0-2 16,1 1-4,-3 0 10,0-1 14,0 1-31,1 2-9,-1-1 4,2 2 5,-4 2-10,1-2 2,3 4 6,-4-2-8,1 3 2,-1-3-1,2 4-3,-4-2-13,3 1 1,-3 0-1,2 0-5,-1 3 0,0-3-8,0 3 3,-3-2-12,5 4 0,-5-1-4,3 2 4,-2 0-2,0 3-2,-1 0 0,0 3-3,-1-1-3,1 2-1,-3 0-1,0 2-6,1 1-6,2-1-3,-2 0-2,4 2 1,2-1-2,-2-1 0,6 2-5,-2-2-8,5 1 2,-1-2-9,1 3-3,2-2-1,2-1 3,3 0-7,3 1 1,-1-3 2,6 0-5,0-4 4,4 3-1,-2-4-3,5 3 0,1-4 0,-1 1-2,3-3 2,-1 0-1,0-1-1,1 0 7,-1-2-4,1-1-5,-1 2 6,-1-4-1,-1 2-2,-1 0 2,0-1 0,-3 1-2,0 0 2,-3 0 4,-1 0-3,0 1 0,-5-2 1,3 1-2,-5 0-2,0 0-2,-1 0-9,-1-2-16,-2 2-11,0-4-6,0 4-33,-1-1-15,-1-1-40,1 2-35,-2 0-40,0-3-27,0 3-35,-3 3-35,-2-1-21,-1 1-36,4-3 16,-1-2-34</inkml:trace>
  <inkml:trace contextRef="#ctx0" brushRef="#br0" timeOffset="165661.1905">22511 9213 1391,'0'0'74,"0"0"21,0 0 34,0 0 19,-8-41 32,8 41 30,0 0 40,0 0-18,0 0-20,0 0-11,0 0-24,0 0 2,-15-35-8,15 35-25,0 0-5,0 0 4,0 0-14,0 0-12,0 0 2,0 0-13,-5-21-14,5 21-1,0 0 16,0 0-4,0 0 2,0 0 1,0 0 3,0 0 8,0 0-38,0 0 31,0 0-56,0 0 10,0 0-29,0 0 28,-15 97-51,14-80 32,1-1-18,0 2 15,0 1-24,0 2-22,0-1 22,1 2-32,-1 1 32,2 1-42,0-2 51,1 1-54,-2-1 45,3-2-4,-1 1-4,2-3-6,-5-18-23,0 0-13,0 0 4,0 0 8,43 66-45,-43-66 11,0 0-14,0 0-16,0 0-46,0 0-72,0 0-8,0 0-84,13 12-26,-13-12-80,0 0-58,0 0-46,0 0-28,0 0-16</inkml:trace>
  <inkml:trace contextRef="#ctx0" brushRef="#br0" timeOffset="167562.8997">22952 8306 751,'0'0'17,"0"0"33,0 0-33,0 0 65,0 0-26,0 0 13,0 0 23,3-46 9,-3 46 0,0 0-19,0 0 44,0 0-47,0 0 31,0 0-9,0 0-14,1-36-1,-1 36-5,0 0-12,0 0-10,0 0-12,0 0-2,0 0-2,0 0 3,2-14 10,-2 14-5,0 0 2,0 0 0,0 0 2,0 0 10,0 0 1,0 0-7,-2 44-11,2-44 2,0 0-5,-16 91 1,10-75-3,-3-1 0,0 1-1,0-2-1,0 2-5,1 2-5,-1-2-2,2 1 3,1-3-2,2 2-11,-2-2-3,3 0-4,0-5 3,0 2-4,2-4 0,1 1 0,-1-3-3,1-5 19,0 0-1,0 0 0,0 0 6,0 0 9,0 0-1,0 0 4,0 0 6,0 0 9,0 0 0,0 0 1,0 0-3,0 0-9,0 0 2,0 0-5,0 0-6,0 0-10,0 0-8,21-11-6,-21 11 4,0 0 3,0 0-5,0 0 3,0 0 1,0 0-4,0 0-1,19-17-1,-19 17 9,0 0-2,0 0-5,0 0-13,0 0-1,0 0-22,0 0 15,0 0-16,0 0 3,0 0 7,0 0 22,0 0 10,0 0-19,0 0 16,0 0-1,0 0 0,-6 15-7,2-11-8,-3 0-5,3 1 7,-4 3 2,1-3 0,1 2 2,-3 0-2,1 2 6,-1-1 0,0 2 0,2 0 0,-3-3-6,4 3 2,-3 1 0,-3 0 1,4 1-2,-2 2-2,-2 0 3,1 1-4,1 2 0,-4 2 0,2 1-2,-2 0 0,1 1-1,2 0 1,-5 1 0,4 0-2,-3-1 3,6-1-2,-2-2 1,1 0 0,2-1-3,1-2 0,1 0-3,1-3 3,1-1-2,0-2 2,2-2-1,0 0-2,0-3 6,2 0-2,-1-1 2,1 0-4,0-3 1,0 1 0,1-1 0,-1-1-2,0 1 0,0-1-3,2-4-5,0 1-17,-1 1-28,0-5-14,3 2-39,-1-3-35,-2 0-41,0-2-51,2 2-48,-6-1-37,1 3-21,-1 0-36,-1-1 14,0 1-30</inkml:trace>
  <inkml:trace contextRef="#ctx0" brushRef="#br0" timeOffset="168126.5928">22713 8250 719,'-8'-3'23,"9"-1"28,-4 1 30,1 0-21,0-1 11,2 0 27,-1 1 8,1-1 25,1 1-6,1 1-12,-2 1-24,0-1 24,0 1 6,0-2-12,0 3 1,1 0-20,-1 0-14,0 1 9,0 1 6,0 2 6,0 1 7,1 1-3,1 0 1,-1 3 8,-1-1 11,5 3-15,-3-1 6,1 1 1,0 1-15,3-4-8,-2 4 12,2-3 3,1 3-8,-3-1-7,4 0-16,-1 4-1,1-1 1,-2 2 9,3 1-14,-2 3-9,1 2-5,3 2 0,-2 0 1,4 0-8,0 2-13,0 0-7,4 3-7,0-1-3,-1-1 0,-2 3-1,-2-4-4,2 1-2,1 1 4,-1 0-4,-1-2 1,-1-1-5,2-1 1,2-2 0,0 1-5,-2-3 4,-1-2 1,-3-1-6,1-3 3,-3-2-2,-2-1-1,-1-3-3,-2-1 2,0-2-2,0-1-11,-1 1 1,-1-4-7,1-1 3,-1 2-2,-1-2-13,4 1-17,-4-2-18,2-1-4,-3 2-33,2-1-21,-1-2-48,-1-1-52,0 0-44,-3 1-35,-2 1-36,-3-2-47,4-2 6,-5 1-36</inkml:trace>
  <inkml:trace contextRef="#ctx0" brushRef="#br0" timeOffset="168934.0938">23644 8167 1012,'-7'-6'32,"2"2"-13,1 0 18,-3 2 21,2-1 10,1 1 10,-1 2 15,1-2 8,2 4-26,-6-2 17,6 0-9,0 2-13,-3-2-11,0 5 0,1 0-12,0 5-7,-4-1-2,4 2-4,-4 2 1,3 2 3,0 2 8,-2 2-5,-1 3-1,1-4-1,-1 4 4,-2 0 7,3 0-7,-2 2-6,-1 0-1,4-3-1,-2 1-3,3 0 4,1-2-5,3-1-7,-2-3 3,6-2-9,-2-2 12,-1-3 4,5-1 13,-1-2 7,2-1 5,-1-2 12,5-3 1,-5 0 9,7-2-10,-2 0 3,2-2-3,3-2 0,0-3-9,5 1-1,-1-2-4,3-1-5,-1-2 1,4 2 4,-3 0 3,1 1-6,-1 0 1,1-1-8,-5 5 4,1-2-3,-1 5-8,-1-1-12,-3 1-14,-1 3-4,3 3 1,-5 0-1,3 1-3,-1 6-6,-2-1 5,1 3-2,-2 3 3,0-1-1,4 1-2,-4 4-1,-1 1-1,2 1 5,-1 0-4,-4 1 0,5 0 0,-5 1 2,0 0 4,0 1-1,-5-2 0,2 2 0,-3-3 1,-3 2 2,2-3-1,-4 0 3,-4 0-5,-1-1 1,-1 0-4,-3-2 4,1-2-5,-4 1-4,1-3 2,-3-1-7,1-1 0,-2-2 2,1-3-4,-1 1-2,-1-3 1,-1-1 2,4 0-1,-1-2 0,0-1 1,5 0 0,-2-1 8,4-2-4,0 0 5,1 0 0,2-3 3,1 1-1,-2-4 4,1 2-2,3-4 2,-1 1 2,1 0-4,-1-1 3,5-1-1,-2 0 8,3 4-6,-1-3 4,2 3-7,0 1-1,2 2 3,1-1-2,-1 3-6,0 2-4,2-2 2,2 1-5,0 2 5,1 2-1,4-2-2,1 3-4,2-3-2,2 4-5,2-1-10,-1 1-6,3-1-8,-2 0-9,0 0-24,1 1-14,-5-1-13,2-1-24,-3 1-23,-1-1-35,-2-1-43,-4 0-34,1 2-7,-6-1-31,1 0-25,2-2 21,-6 1-46</inkml:trace>
  <inkml:trace contextRef="#ctx0" brushRef="#br0" timeOffset="169391.8211">23665 8113 505,'-14'0'5,"5"2"23,4-2 10,0-2 9,-4 1 22,5-1 17,-1 2-27,-2-4 62,3 5-39,0-1-9,1 0 14,0 3-5,3-3-10,0 1 5,-2 0 36,4-1-50,-2 0 39,0-2 0,0 2-5,3-2 6,2 2-3,-3-1-14,4 0 17,-1 2-2,4-1-3,0 1-2,3-1-11,2 2-3,0-2-3,3 1-5,2-2-25,4 2-4,2-2-7,2-1-8,2 1-5,4 0-9,-1 1-3,6-2-4,1 0-1,0 1-7,2-1 6,2 0-1,-3 0-5,-2-1 1,0 0 7,-3 1 1,-6 0 1,-3-1 9,-5 2-2,-4 1-1,-4 0 2,-3-3 0,-2 3-4,-8 0-61,0 0-20,0 0-32,0 0-40,0 0-46,0 0-35,-18 0-45,18 0-12,0 0-55</inkml:trace>
  <inkml:trace contextRef="#ctx0" brushRef="#br0" timeOffset="173823.927">15426 10980 775,'0'0'49,"0"0"14,0 0-24,0 0 67,11-44-33,-11 44 20,0 0 16,0 0 0,0 0-5,0 0-12,0 0 32,0 0-61,1-37 43,-1 37-5,0 0-8,0 0-11,0 0-16,0 0-6,0 0 7,0 0 9,-18-6-9,18 6-13,0 0 5,0 0 7,0 0 12,0 0-1,0 0-9,-95 81-15,83-62 15,1 3 1,-2 3-7,0 2 2,0 2-1,0 4 17,-1 6 5,-2 2 15,-2 1 9,1 3 1,-5 3-1,1 1-3,-1 1 1,1-1-12,-1-1-2,3 1-10,3-3-22,-1 1-3,6-1-3,2-2-7,3 1-14,3-4-7,8 2-8,3-7-7,5-2 8,7 0-4,4-2 5,6 2 3,7-4-2,3 1-5,7-5-4,2 2 5,4 0-6,2-2 0,-2-4-1,5-5-6,-5-5 1,-3 0 0,-3-5 4,-5-1-4,-5-4-6,-3-2-2,-2-1 2,-5-2 2,-1-1-4,-2-1 2,2 0 0,-3 1-1,-6-1 4,-1 1 0,-5 2-3,-3-1 0,-4 2-8,1-1-18,-6 4-11,2-2-27,-2 1-27,1 0-30,-4 1-33,1 2-43,0 0-44,0 0-45,-2 2-44,-3 1-33,-3-1-48,6 0 7,-4 2-39</inkml:trace>
  <inkml:trace contextRef="#ctx0" brushRef="#br0" timeOffset="174350.8262">16081 11611 1400,'-9'-5'-13,"7"2"44,0-6 48,9 4 19,-5-2 28,0 1 14,0 2 28,0 1 13,3 0 39,-4 2-32,2-2-38,-2 3-7,-1-1-24,0 1-3,0 0-19,3 1-5,-2 3-12,5-1-5,0 3-3,2 3-10,-1 3 4,2 0 5,-1 4 4,0-1-3,0 5-12,-3-3-6,0 4-3,-2-1 2,0 0-9,-1-1-11,1 2-13,-3-1-2,1 0 2,-1 1 1,3-4-3,-3 1-2,1-1 1,0 0-3,1-3 3,-1-2-5,0 1-2,2-3-1,-2 0-2,0-1 0,2-3-3,0 1 4,-1-2-1,0 0 0,2-2 3,-2 1-3,1-4 7,-2 3 1,2-3 0,-3 2 0,0-2-5,1 0 3,-1-2-3,1 2-1,-1-3-9,0 0-15,-1-1-20,1-3-19,0 1-28,-1-3-29,-2 0-37,-1 2-43,2-3-50,-2-3-53,-2 5-25,1 2-50,-1-2-15,2 0-9</inkml:trace>
  <inkml:trace contextRef="#ctx0" brushRef="#br0" timeOffset="174896.3821">16024 11226 848,'-5'0'23,"6"3"23,7-6-12,-4 3 67,-3 0-26,2 0 13,3 3 14,-1-2 15,-1 3-14,5-1-18,-6 0 16,7 0-60,-4 1 27,-2 0-13,5 0-11,-7 1-8,2 0-15,-1 1-3,-3 1-4,0 0-5,-3 2-1,1-2 1,-2 2-5,-1 0-5,-2-1 5,0-2-1,1 2-2,-3-2-9,1 0 4,1-1 0,0-2 3,-4 1-5,5-1 0,0 0-1,0-3 3,1 0 8,-2 0-4,5-3 6,0 0-3,1 2 8,1-4 1,-1-1 21,1 0 13,-2 0 3,4 0 1,-2 0 9,2-2 18,0 1 3,0-1 3,5 3-14,-6-1-4,6 0-1,-1 1 0,-1-1-10,2 1-11,2 1-8,-3 0-4,2 0-2,3 3-13,-3-2-4,2 3 4,-1 0-5,3 0-5,-3 3-1,4-3-2,-4 3 1,-1-2 1,1 2-1,-1-1-4,-3 1-2,0-2-2,-2 1 4,-2 0 2,1-1-7,0 2 1,-2 0 0,0-1-2,0 1-3,0 0 0,-2-1-13,0 0-8,2 0 1,-1 1-7,0 0 1,1-2 0,-2 0-11,2 1-8,0-2-2,0 0 8,0 0-10,2 0-17,-4-2-14,1 0-22,-2 1-17,-3-2-4,2 1-24,-4-2-33,2-3 11,-1 1-13,-1 2-35</inkml:trace>
  <inkml:trace contextRef="#ctx0" brushRef="#br0" timeOffset="175629.4614">16963 10776 840,'-5'-14'27,"5"6"27,-5-8-12,1 1 8,2 3 23,-1 1 13,0 0 10,-2 3 16,5-1-16,-3 1-17,-2 2 27,1 0-1,1 2-14,-1-1-4,-1 2 1,-1 1-11,2 2-7,-4 0-2,3 2-8,-3 1 11,-1 1 1,0 3 0,0-1-8,-1 5 7,1-1 15,0 2 0,0 0 0,0 4 2,1 0-7,-1 2 2,0-3 12,1 1 2,-1 2-13,2 0 0,-2 2 0,3 3 7,-2 3 12,2 3 0,-2 4 1,1 4 3,2 2 3,-3 1-2,2-1 6,0 3-12,2-1-5,3-2 0,0 0 13,2 0-7,2 0-3,3-4-2,0 2 3,4-1-21,-1-1-6,5-2-6,-1-1-26,3 2 0,-1-5-3,3 3 6,-3-2-15,2-2 5,0 3 1,0-3-44,-4 2 32,1-4-14,-2 0 5,1 0-41,-2 0 29,-1-1-27,-1 1 24,-1-2 17,-1-3-12,1 1-19,-4-4 17,2 6 11,-1-5-2,-2 2-3,-1-5-4,0 4 0,3-2 3,-2 2 0,-2-2-8,2-5 4,-1 2 3,2-4-1,-3 1 2,0-2-4,-1-2-1,2 1-3,-1-4 9,-1 1-9,1-1-4,-1 1-3,0-3 2,0 1-2,-1-1-5,0 1-24,-1-1-20,-3 0 13,-1-2-76,-3-1-9,3 0-61,-6-1-8,0-2-72,-3-4-9,1-3-67,-2 0-53,-2-1-11,0 0-24,2-5-33,0 1-3</inkml:trace>
  <inkml:trace contextRef="#ctx0" brushRef="#br0" timeOffset="176029.8733">16649 11563 735,'-8'6'17,"-4"-3"19,8 0 19,-3 2-19,1-3 58,-1 2-31,4 0 16,0 0 13,2 2-8,0-2-2,2-1-1,-1 0 32,1 0-47,4 1 44,2-4-2,0 1 3,2-1-3,3 0-17,2 0 0,1-1-2,2-1-1,3 0-8,3-1-14,-2-3-14,5 3-5,0-4-1,2 3-14,-2 0-12,1-2-11,1 1-6,-2 2 1,0-1 1,-1-1-2,1 2 1,-3-2-3,0 2-3,0 0-2,-2 0-7,-4-1-32,-2 1-22,-3-1-35,-2 3-44,-4 1-57,-5-1-61,-1 1-31</inkml:trace>
  <inkml:trace contextRef="#ctx0" brushRef="#br0" timeOffset="177909.5083">18252 10814 365,'-8'7'23,"0"-6"17,3-1 20,1 0 20,-1 0 18,-2 2-19,1 1 69,-2 0-26,3 1 1,0-1-4,-3 2 3,4-1-1,0-1-1,-1-1 44,2 0-54,2-2 38,-2 1 4,3-2-4,-1 1-6,1 0-4,-3 1-8,3-1-13,0 1-4,-1-1-14,5 0-23,-3-2-4,3 0-11,2 1-12,1-3-6,5 3-10,1 0-8,4-1 2,1 2-4,3 0-5,3 0-5,2 0 1,2 0-6,4 0 2,-2-2 0,4 1-2,0-2 1,2 1 6,-5-1-6,-4 0-6,3 2 4,-3-2-2,-1 3-3,-1-2-1,-3 2-1,-3-1-6,3-1 5,0 1 8,-4 0-7,-4-1-2,-1 1 5,-5 0 0,-3-1-2,-1 1-4,-4 1-11,2 0-16,-4 1-11,1-1-19,-2 2-37,1-1-24,-6 0-33,4 1-38,-8-1-26,-2 0-30,2-1-34,-1 0 1,-2 0-5,-1 2-26</inkml:trace>
  <inkml:trace contextRef="#ctx0" brushRef="#br0" timeOffset="178329.249">18529 10894 865,'0'0'30,"-2"0"34,6-7-21,0 6 20,-4-3 17,0 2 23,0 1 21,0-1 17,3 1-10,-3 1-11,1 0 34,1 1 5,-2 2-1,1 0-1,-1 1 3,5 0-4,-5-1-3,4 3-11,-2-2 6,0 2-13,0-2-6,0 4-11,1-2 3,0 5-7,-2 0-9,-1 2-8,2 4-12,-1 1 3,1 2 3,-1 2-8,-1 2-25,0 2 3,0 3-7,1 0 2,-2 3 4,1 0-8,-1 0-11,1 2-4,-2 1 2,2-1-7,0-2-1,-1-3-3,1-1-11,1 0-10,-1-4 2,2-1 0,-1-3-6,0 0 3,3-3-3,0-2 3,0-1-2,1-1 4,-2-2-4,-3-11 13,0 0-1,14 27-3,-14-27-31,0 0-7,0 0-15,0 0-17,0 0-37,0 0-13,0 0-41,0 0-17,0 0-40,0 0-41,0 0-39,0 0-32,0 0-20,0 0-30,0 0-8,0 0 7,0 0-24</inkml:trace>
  <inkml:trace contextRef="#ctx0" brushRef="#br0" timeOffset="178691.4766">18509 11673 671,'0'0'36,"-44"20"16,44-20 1,0 0 12,0 0-19,0 0 51,0 0-32,0 0 6,0 0 11,-40 20-25,40-20 14,0 0 0,0 0 28,0 0-37,0 0 43,0 0-15,0 0-13,-19 9-2,19-9-2,0 0-8,0 0-1,0 0-8,0 0-12,0 0 0,0 0-7,16 0-5,-16 0-8,0 0 1,107-4-12,-85 3-15,-4-1 5,-1 0-4,0 0-2,2-1 7,0 2-4,-2-2-2,2 0 5,-3 2-2,3-2-3,1 2 7,-1-1-4,0 1-3,-3 1 2,-1 0-2,-2 0-4,-3 0 0,0 0-1,-2-3-22,-4 6-12,-2-3-23,-2 0-17,2 1-22,-6 1-25,2 0-28,1-2-6,-3 2-26,-2-2-24,-3 3-21</inkml:trace>
  <inkml:trace contextRef="#ctx0" brushRef="#br0" timeOffset="179120.2117">19067 11472 1178,'-5'-7'49,"0"1"37,10 1 39,-7-1 25,2 1 24,-2 1 25,2 2 28,-1 1 21,0 0-26,-1 0-23,1 2-26,0-2-8,-1 1-19,1 0-17,1-1-24,0 1-2,0 1-2,1 1-10,-1 2-8,3 1-9,-2 4 9,1-2 8,-1 4 10,0 2-17,1 2-18,-2-1 10,1 5 8,-4 0 0,3 1-13,-1 2-8,0 1 9,-3-1 1,2 1 0,1 1-7,-1-2-14,2-1-7,0 0-1,0 1-1,3-3-29,0 1-4,0-3 3,-1 1-12,1-2 7,3-2-3,-6-14 12,0 0-37,0 0-2,0 0-21,34 57-8,-34-57-10,0 0-18,0 0-16,0 0-24,0 0-21,0 0-38,0 0-10,0 0-43,0 0-38,0 0-47,0 0-35,0 0-27,0 0-29,0 0 12,0 0-34</inkml:trace>
  <inkml:trace contextRef="#ctx0" brushRef="#br0" timeOffset="179814.3756">18994 11569 946,'-1'0'29,"1"-4"-11,3 2 69,-6 0-15,2-1 13,-1-2 19,5 0 10,-2-1 20,3-2-20,3 0 27,2-1-48,1-2 20,3-1 0,2 0-1,0-2 2,2 0-13,3 3 6,-3-2-3,4 2-9,-3-1-2,0 3-11,2 0-10,-3 2-9,0 1-2,0-1-14,-3 3-10,2 3-7,-2 1-6,-2 0-1,3 3-7,-1 2-3,0 2-4,-2 2-3,-1 1-3,0 2-6,-1 1 5,-1 1-1,-2 3-1,-2-2 3,-2 2-6,-3 1-2,0-1-2,-2 0 4,-3 0-5,-3-3-6,1 3-2,-5-3-11,1-1 1,-4-1 8,3 0-1,-1-1-3,1 0 6,2-2 0,-2-1 5,4 0 9,-1-2 1,3 1 1,-1-3 1,3 0 7,1-1 4,-2-3 12,3 3 10,0-4 10,1 1 15,1-2 9,0 2 8,0-4-3,3 1-4,-2-2-2,3 2 4,0-2-7,1 0-4,2 0-9,3-1-4,0 1 7,1-1-5,6 3-1,-4-4-12,5 3 8,0 0-6,1 2 4,0-2 3,-2 2-2,3-1 0,-1 1 0,-2 1-2,1 2-12,0-1-3,-1 3-9,-1-1-2,-1 4-5,0-1-2,-1 1-5,0 2 3,-1 0-5,-1 0 1,-1 3-1,-1 0-2,-1 1 2,1 0-1,-3 1 3,-1 0-6,-2-1 6,-1 1-4,-3 0 1,0-2 3,-2 1-5,-3-2 5,0 2 0,-2-2-3,-3-1 3,0 1 0,-1-2 0,-6 1 1,4-1-3,-4-1 1,-2 2-5,-2-3 3,0-1-6,-3 1 6,0-2-4,-3 1-3,-1-2-5,-2 2-11,0-4-14,1 2-15,3-5-3,1 4-16,0-4-27,6 2-8,2-1-15,0 1-9,6 0 1,0-1-6,3 3-22,0-3-8,4 1-17,1-3-11,2 0-9,0-1-13,1-1-17,1 2-16,0-6-18,3 1 10,-1 1-1</inkml:trace>
  <inkml:trace contextRef="#ctx0" brushRef="#br0" timeOffset="180574.914">20000 11623 679,'-5'-9'14,"4"1"10,-6 0 31,4-1 8,0-1-20,0 0 54,-2 2-30,0 0 19,2 2 1,0 1-1,-1-2-14,2 3 7,-1-2 36,-2 1-37,4 2 40,-3-3 2,2 2-6,1 0 0,-1 3 12,0-1-6,1 0 1,0 2 4,1 0-5,0 0-9,0-2 4,1 2 2,-1-3-22,1 2 6,3-2-6,-1-1-13,2 2-1,1-3-10,1 2-10,0-3-5,3 5-2,0-3-2,2-1-7,1 3 3,-2-1-1,2 0-1,-3 3 1,-2 0-9,4 0-3,-3 0-13,-1 3-3,2 1-9,2 2-1,-2-1-3,3 4-3,-3 1 1,4 0 0,-3 3 6,0-1-6,-4 4 2,-2 0-5,1 1 1,-3 0 5,-3 2-5,0 1-2,-3 0 0,-1 0 5,-6 0-3,0 3 1,-3 1 2,-4-1-4,6-1 5,-6 5-1,0-5 1,-3 6-3,0-4 0,0 2 2,3-1-3,-3-1-1,0 0 5,-1-5 4,0 1 2,5-3 10,-1 1 2,3-4 4,1 0 5,4-3 4,0-1 0,1 2 0,3-4-5,2-1-10,2-1 1,1-1 0,0-3 10,1-1 1,3 1 2,4-4 4,3 1 6,1-1 3,8-2 18,1-3-2,6 0-3,1-2-6,-2 0-7,1-2-6,6 2-8,-2 1 3,2-1-25,-2 6-3,0-1-7,1 0 0,4 1-6,-5 0 6,-1 0 3,-3-1-6,-3 0 3,0 0 2,-6 0 1,-2-1-2,-1 1 4,-3 3-3,-3-2-8,-1 3 1,-4 0-7,0 0-6,-2 3-37,0-3-11,-4 0-24,4 1-22,-2-2-33,2 1-30,-3 0-22,1 0-39,-3-3-10,3 3-37,-2-3-38,-2 3-26,-2 3-24,0-3-28,1-2-1</inkml:trace>
  <inkml:trace contextRef="#ctx0" brushRef="#br0" timeOffset="181089.5972">20880 11226 743,'0'0'42,"0"0"2,0 0 35,0 0-26,0 0 12,0 0 28,-71-6 9,-11 3 6,69 4 4,-2 0 4,2 0-22,-2 2 43,4-3-8,2 3-20,3-3-1,2 3-15,0-3-10,4 3-3,-2-2-3,2 0-15,0 4 12,0-4 6,2 2 7,-1-2-1,3 2 4,0 0-14,4 0 1,-2-2-1,5-1-14,3 0-13,2 0-13,1-1-1,5-2-13,-3 0-3,5 0-9,-1 2-5,2-2 1,1-1-5,-1 1 1,3-1-8,-2-2-1,0 3-5,2-2-13,-2 1-11,0-1-35,-1 1-9,-2 2-45,-1 0-29,-4 1-26,-5 1-35,0 1-21,-4 1-20,-2 0 24,-6 2-35,-1 4-14</inkml:trace>
  <inkml:trace contextRef="#ctx0" brushRef="#br0" timeOffset="181310.5057">20681 11582 987,'-10'4'19,"7"-1"-5,-1 0 65,1 1-18,2-4 6,2 0 23,2-2 13,1 2 12,3-1-8,3-2 13,0 2-57,6-4 21,1 3 3,3-2-20,2 2-8,-1-2-13,1 4-12,-1-3-7,2 0-6,-3 0-6,-1 2-9,2-1-6,-2 0-19,-1-1-11,-2 3-28,0-2-38,-1 0-39,2-1-41,0-1-17,-1 0-54</inkml:trace>
  <inkml:trace contextRef="#ctx0" brushRef="#br0" timeOffset="181990.3044">21865 10827 1162,'-5'-9'2,"-1"1"25,5-5 23,-7 5 29,2-5 21,0 1 17,1 0 19,-2 2 18,-2-2 2,2 1 0,-3 1-2,3 2-18,-3 3 4,0-1-6,0 5-8,-4-3-5,5 2 5,-3 0-15,7-1-6,-4 3-1,1-2-19,0 4-5,2-4-5,-1 7 2,0-1 11,-1 1-8,0 2-7,-1 2-3,-4 3 15,2 0 4,-3 5 12,3-3-16,-3 1-8,-2 2 9,5 0-4,-3 3 2,6 3-13,-3 1 15,2 0-5,-3 5 11,3 1-6,0 3-15,0 0-1,-3 0-8,3-2-5,0 1-28,2-1-6,2 1-15,3-2-5,4 1 5,-1 0 0,5-3-2,-1 0-3,4 0 0,3-3-4,-3 1 8,1-4-2,-2-2-8,3-5 3,-3 2-5,8-3 2,-3-4 2,4-2-2,1 0-5,5-4 3,3 0 2,0-3-2,0-2 4,-1-2 1,0 0 0,0-2-5,0-4 2,-1-1 3,-2-2 3,2-2-7,-2-3 8,1-2-4,-2-4 2,0-3-1,-1-2-1,-2-4-3,0-1 1,-4-4 2,2 0-4,-5-2-1,-4 2-1,0 1 3,-7 1 4,-2 3-1,-8 0-3,-1 4 5,-7 3-7,0-1-1,-5 1-2,-2 7-4,-2-2-10,-1 5-25,2 2-6,0 4-16,2 3-2,0 1-10,2 4-9,1-1-1,4 2-12,1 0 2,2 0-1,2 0-20,3 0-12,0 0-12,3 0-18,1 2-26,1-2-17,2 0-22,-2 1-35,4 2-6,-5 0-18,4-2-16,3 1 0,-2-4-28</inkml:trace>
  <inkml:trace contextRef="#ctx0" brushRef="#br0" timeOffset="182449.9597">22160 10525 1137,'-10'-4'1,"-4"-2"39,6 3 24,-3-1 27,4-2 30,4 3 21,-5 0 20,7 3 30,-2-1 17,2 1-10,0 1-4,1 1-8,-2 1-14,2-3 1,3 1-9,1 0-16,5-1 13,3 2-17,3 0-12,2 2 3,4 1 1,4 1-9,0 3-8,-2 2 1,6 3-19,0 0 25,3 5 18,2 2-18,7 5-7,-1 2-11,7 3 2,-1 1-9,4 6-5,-2 4-30,-3 5-21,0 2 0,-4 1-54,-4 4 48,-6 1-48,-3 5 33,-6-4-40,-4 0 29,-7-1-39,-4 3 28,-9-3 0,-9-2-22,-6 2 20,-9-3-56,-8 1 10,-9-1-87,-4-1 4,-5-4-86,-3-3-26,1-3-111,1-2-72,-2 1-80,5-8-94</inkml:trace>
  <inkml:trace contextRef="#ctx0" brushRef="#br0" timeOffset="211702.7293">19678 6070 889,'0'0'17,"23"-8"7,-23 8 20,0 0 38,0 0-46,0 0 6,0 0 15,0 0-7,11-17-1,-11 17-19,0 0 39,0 0-12,0 0-18,0 0 0,0 0-5,-1-12-2,1 12 0,0 0 4,0 0-3,0 0 4,0 0-1,0 0-12,0 0-3,0 0-2,0 0 1,0 0 5,0 0-6,0 0 1,0 0-2,0 0 2,0 0 0,0 0-2,0 0-2,-47 8-7,36 0-10,-5 5-1,-1 3 5,-6 2 9,-3 7 4,-3 2-4,-2 4 5,-4 1 0,5 2-1,0-1 6,0 0-3,6 1 3,1-2-1,2 0 0,1-2-1,6-1-4,2-2 9,4 0-7,4-2 4,3 0-8,4-2-1,2-2 2,3-1 3,6-2 2,2-1 12,3 0 17,6-2-2,2-2 5,5 0 10,0-2 7,4-1 7,4-6 5,6 1-14,-3-4-17,3-1-2,-2-6 2,-1 2-6,1-6-8,-2 0-8,-5-4-9,-4 0-6,0-4 2,-4-2 0,-4-1-6,-4 0-7,-3-4-5,-5 2-6,0-2-1,-7 1-4,-3-1-4,-4 2-7,-4 0-3,-1 1 1,-4 1-5,-1 1-9,-3 1-4,-3 0 2,-2 2 0,-2 3 5,-3 2 5,-2 2-1,-3 3-3,-1 1 10,-1 5-3,-2 2-5,1 5 4,-3 2-5,2 3-2,0 5 5,3 2 6,0 3 4,2 4 11,3 1 3,4-1 1,5 2 0,3-2 6,4 0 1,5-1 1,5-1-3,4-2 3,5-2 10,4 0 2,3-2 12,3-2 5,4-2 2,1-2 3,0-1 1,2-3-1,1-4 1,-1-2-6,-2 1-3,1-5-7,-1 0 1,-2-4-2,0-1 2,0-2-3,-2-2 1,1 0 3,-4-2-1,2 0 1,-7 1-3,0 2-3,-3 2 2,-4 1-3,-4 4 0,1-1-8,-4 1-7,-1 3-8,0 0-9,-1 1-8,0 0-8,0 1-2,0-1-19,-2 1-9,0-1-2,1 4 0,0-1 5,-2 0 7,1 1-7,-1 2-2,-1-2 8,5 2 8,-1-2 6,0 0 10,5-1 2,-1-3 8,0 2 23,2-2 18,0 0 11,0-2 12,3-1 19,-2-1 7,2-3 0,1-3-4,2-3-16,2-3-7,0-5-6,3-2-6,-3-1-19,-1-3-7,-3 2 3,-3 2-7,-2 2 3,-6 3-8,-2 1-11,-3 5-9,1 0-7,-6 3-4,0 0-6,-4 4 4,-3 2-7,-1 3 1,-3 2 11,-1 3 4,0 2 2,0 5 0,0 0 5,0 2-3,6 4 4,2-3 1,1 2 3,4-1 1,3 2 4,1-1 4,3 0-5,3-2 5,2-1 6,1 0 6,1-5 0,2 2 5,1-2 11,3-1 0,-1-4 13,4 3 3,0-3 6,-1 1 21,4-4 4,-1 1 6,3-2-3,1-2 2,1-1-1,5-2-4,2-4-6,0-3-25,4-2-2,-2-1-8,0-3-8,-4-2-6,-1-3-7,-1 1-2,-7 3-1,0-2-3,-6 3-4,-3 2-6,-1 2-4,-3 3-5,-3 5-11,1 1-1,-5 2-15,1 3-4,-5 3-11,0 3 5,-5 2 4,0 3 4,-3 1 10,-5 3 4,1 3 13,-2 3 4,3-3 7,0 3 2,4-2 4,2 0 2,4-3 0,4 0-2,0-4 4,3-1 1,5-1 5,-1-3 1,2 0 7,-1-3 12,3-2 13,-2-1 10,3 0-1,-2-1 21,6 0 6,-2-4 5,3 4-1,1-7-12,6-1-13,2-2-12,4-3-1,7-2-16,1-6-9,3-1-7,-1-3-11,-2-1 1,-5 0-2,-3 2 3,-6 2-7,-2 4-4,-5 4-5,-6 2-14,0 6-9,-2 4-9,-2 2-14,-1 0-21,-1 3 4,0 2 4,0 2 3,-4 6 15,-7-1 12,1 7 9,-4-1 18,-4 3 14,0 2 1,-3 1 0,-2-2 5,5-1 1,2-3-1,4-2-7,2-1 6,4-2 5,1-3-2,1-2 1,3-2 9,3-2 14,0 0 8,1-3 15,0 1-2,2-2 26,0 0 13,0-3 6,2 2 7,1-2-9,1-1-15,1-2-2,5-4-6,4-3-27,3-4-12,4-3-11,4-7-24,-1 0-11,1-3-6,1-1-4,-2 1-3,-8 5 3,-1 1-6,-7 7-5,-1 3-12,-1 4-9,-6 5-3,-2 5-29,-4 0-2,-4 4 0,0 4 5,-2 3 10,-7 2 11,-5 5 19,-2 2 12,-5 3 28,-1 0 4,0 1-3,-3 0 1,0-3-6,6-1 9,3-2-3,2-2-1,5-2-1,3 0 2,1-4 6,3-1-5,1-2 12,4-1 0,-4-2 5,7 0 6,0-2 22,2-1 11,0-1 4,0 1 22,2-3 5,0 2 4,2-4-3,1-2-6,3-1-22,3-3-13,0-5-7,6-2-26,-1-6-15,5-1-19,1-4-13,0-3 0,3 0 4,-4 2-1,-1 1 1,-4 3 7,-5 5 1,-2 5 7,-5 3-9,-4 8-14,-3 1-10,-2 4-2,-3 5-1,-1 3-5,-7 3-1,-5 4 8,-4 3 22,-3 3 12,-2 3 10,-8 1-2,5 1-4,-1-1 1,4-1 0,7-3-6,2-1 3,6-2 0,3-2 7,1-3 6,6 0 5,-1-5 16,4 0 5,1-2 7,0-3 7,2-1 29,0-3 0,1 0 4,0-3-1,4-2-5,0-4 1,3-1-4,2-5-13,0-2-26,3-4-5,5-3-11,0-4-2,0-3-4,3-4-11,-2 1-2,0-7 5,2 6-2,-3 2-3,-5 3 7,0 6-2,-3 6-4,-6 5-2,-2 5-25,-2 7-2,-4 3-4,-1 4-1,-3 4-1,-4 5 1,-2 3 3,-4 6 10,-2 2 27,-4 3-1,0 3 5,-2-1 7,1 1-6,1-2 3,4-2-4,1-1 1,4-3 2,2 0 4,1-6 2,3 0-6,2-1 8,0-3-2,2-2 2,0-3 3,2-2 10,-1-2 14,3-1 6,0-4 6,0 2 4,2-4 5,-1 0 10,4-2-2,-2-1-15,3-4-11,3-1-14,3-4-6,1-3-7,5-4-9,2-4-14,2 0-11,4-3 2,-1-1-10,2 1-5,-2 4-10,-4 1-14,-4 6-2,-4 3-2,-3 5-21,-6 5-28,-2 3-32,-6 6-16,0-2-13,-4 3-30,0 2 9,0 2-49</inkml:trace>
  <inkml:trace contextRef="#ctx0" brushRef="#br0" timeOffset="213588.5825">19431 5524 419,'-7'1'22,"3"2"20,-6-3 19,6 0 24,-1 2 9,3-4-27,-3 4 61,3-2-25,1 0-2,0 0-3,1 0-14,0 1-14,0 0 2,-4-1 44,4 0-42,-2-1 31,2 1 5,-1-1-4,1 1 0,-1 0 8,-1 0 5,1 1-6,0-1-15,-1 3-2,-1-3-16,1 1-2,0 1 4,2-1-13,-4-1-14,4 0-1,0 0 3,0 0 8,0 0-5,0 0-5,0 0-3,0 0 7,0 0 1,0 0 0,0 0-3,0 0-6,0 0 0,0 0-8,0 0-1,0 0-3,0 0 6,0 0 7,0 0 5,0 0-7,0 0 4,0 0 6,0 0 4,0 0 6,0 0 1,0 0-5,0 0-5,0 0 0,0 0 1,0 0 1,0 0-4,0 0-9,0 0-15,36-7-5,-36 7-3,0 0-2,93-10-6,-66 8-8,7 1 1,3-1-7,5 0 2,2 2-5,-1-3 1,0 1 4,-4 1-4,-1-2 2,-3 2-2,-1 0 1,-6-2 2,-4 2 3,-2 1-3,-6 0-3,0-3 2,-7 3-2,-1 0-2,-3 0 1,0 0-5,-4 0-2,1 0-2,-2 0-2,-2 3 4,2-3-5,-2 0-3,-1 0-8,3 1-4,-1-1 1,0 0 2,-2 0-6,1 1-1,0-2 5,0 1 7,1 0 6,-1 0 2,2 0 1,-1 0-3,1 0 11,-2 0-1,2 0-2,-1 0 0,2 0 2,-2 0 4,1 0-3,-1 0 6,1 0-9,0 0 3,0-1 1,0 1-1,0 0 0,0 0 0,-2 0 2,4 0-2,-4 0 1,2 0 1,0 0-1,0 0 1,0 0-1,0 0 0,0 0 1,2 0-2,-2 0 1,0 0-1,0 0 2,0 0-4,0 0 1,0 0-1,0 0-2,0 0 4,0 0-1,0 0-1,1 0-1,-2 0 5,1 0-4,0 0-1,0 0 3,0 0 0,0 0 2,-2 0-1,1 0 1,1 0-2,0 0-2,1 0 5,-1 0-1,0 0-4,0 0-2,0 0 2,0 0 1,0 0-4,0 0 8,-1 0-9,0 0 5,1 0 1,0 0 4,0 1-4,-2-2 0,4 1 2,-2 0-2,0 0 4,1 0-1,-1 0-9,0 0 8,0 0-1,0 0 1,0 0 2,0 0-5,0 0 1,0 0 1,0 0 5,0 0-6,0 0 1,0 0 1,-1 0-5,1 0 4,0 0 1,-2 0-3,4 0 2,-4 0-2,2 0 2,0 0-3,0 0 4,0 0-4,2 0-2,-2 0-2,0 0 10,0 0-1,0 0-11,0 0 5,0 0 8,0 0-1,0 0-9,0 0 11,0 0-9,0 0 7,0 0 1,0 0-9,0 0 14,0 0-21,0 0 20,0 0 10,0 0-10,0 0-3,0 0-12,0 0-7,0 0 16,0 0-16,0 0-5,0 0-2,0 0-8,0 0 5,0 0-8,0 0-18,0 0-2,0 0-4,0 0-8,0 0-23,0 0-3,0 0-2,0 0-14,0 0-1,0 0-29,0 0-18,0 0-21,0 0-10,0 0-32,0 0-34,0 0-44,0 0-37,0 0-17</inkml:trace>
  <inkml:trace contextRef="#ctx0" brushRef="#br0" timeOffset="221019.7665">13614 13425 1112,'-10'3'27,"-1"-10"10,1 2 25,5 1 29,-2 1 20,-3-1 16,0 3 30,0-2 8,-3 3 13,0 0 3,-1 3 0,-1-3-19,0 1 4,2 1 0,-1-2-14,3-2 10,3 1-31,3 1-14,-1-3-17,3 1-3,3 0-15,1-1-2,3 0-7,0 2-15,2-2-2,4 0 2,5-1 4,5-1-1,7 1-2,7-1-10,8-2-5,4 0 0,6-2-7,0 4 0,0-2-11,0 0-3,-3 1-6,-1 0-1,-1 1-3,-4-1-1,-4 3-2,1 0-2,-8 1 0,3 0-10,-10 1-4,1 1-4,-9 0-10,-3 0-20,-5 0-10,-3 0-11,0 0-34,-5 0-18,0 0-33,-1 1-31,3-1-40,-7 0-29,1 0-51,-3 0-37,1 0-19,-3-1 3,-5 1-13,4-1-18</inkml:trace>
  <inkml:trace contextRef="#ctx0" brushRef="#br0" timeOffset="221373.548">14033 13308 1538,'1'-10'38,"0"5"37,-1-5 38,-2 7 46,-2 3 39,-2-1 33,1-2 38,1 0 16,0-1-5,-1 1-25,4 1-29,-1-2-36,2 0-22,-2 1-27,4 0-34,-2 2-8,0 5-24,-2-1 10,1 5 8,0-1-3,-3 5 9,2 2 4,-2 8 9,-1 2-10,0 4-5,1 2-17,2 7-12,-2 1-2,-1 1-27,4 0-8,-1 0 8,2 4 12,0-2-31,0 0 21,3 0-19,2 0 16,-1-1-14,-1 2 29,2-3-53,0-1 28,-1-1-9,1-3 15,0 0-21,-2-2 22,-1 0-33,1-3 19,0-2-16,2-2 9,-1-1-7,-1-2-45,3-4 89,-1-1-97,-1-5 95,1 2-91,-2-7 87,1 3-93,-1-7 74,-2 1-31,-1-1-31,1-2 17,3 0-25,-4-2-10,-4 2-34,2-2 18,0 4-92,-3-6-3,2 0-62,-4 1-9,2-1-80,-5-3-3,2 2-65,-1-1-23,-2 0 0,1 1-4,1 3-11,0-2 32,3 0-11</inkml:trace>
  <inkml:trace contextRef="#ctx0" brushRef="#br0" timeOffset="221692.3597">13616 14391 1045,'-9'3'23,"6"-3"-8,0 5 19,-3-2 26,4-3 24,1 1 18,1-1 16,-1 2 15,1-2 2,-1 0 24,1 0 2,1 0-8,-1 0-13,1 2 4,0 1 1,1-3 5,2 6-17,1-5-3,3 2-11,-2-3-8,8 0-3,2 3-16,5-4-13,4 4-20,1-6-5,7 3-14,1-2-12,3 2-8,1-1-4,3-1-10,1 1-3,2-2-1,-1 3-5,0-1 3,1-1-1,-1 2-6,-7 2-13,-4-4-9,-3 5-16,-6-1-13,-3-1-22,-6-1-35,-4 1-23,-3-1-39,-4-1-45,-1 2-32,-2 2-40,4-4-8,-8 1-50</inkml:trace>
  <inkml:trace contextRef="#ctx0" brushRef="#br0" timeOffset="222160.4191">15053 14270 1170,'0'0'18,"0"0"36,0 0 33,0 0 26,0 0 26,0 0 12,0 0 16,0 0 25,0 0-4,0 0-12,0 0-15,-114-69-6,91 76-9,-3-3 3,-1 3 4,0 0-20,-1 0-4,2 3-5,1-2-5,2 4-6,-3 1-5,5 2-3,2 3-8,0 2 2,0 1-4,4 0-13,0 4-14,-1-1 0,3 0 0,-1-4-15,7 5-9,-3-3-6,5 1-3,1 1-4,4 1 3,2-1-15,0 1-10,5 1 1,2-4-2,0 1 1,1-3-5,2-1-4,1-1 0,4-3-1,1-3 1,2 1 0,1-4 1,2-1 1,0-1 2,4-6 4,2 0-4,1-3 4,0-1-4,1-3-1,1-1 0,-1-1-3,0 1 0,-2-2 0,-3 2-4,-1-1-7,-7 2-7,2 0-13,-6 0-11,0 3-17,-5-1-33,2 1-16,-6-1-35,-1 3-35,-1-1-33,-3 0-36,-2 2-66,0 2-36,-1-2-37,-2 0-40,-3 2-4</inkml:trace>
  <inkml:trace contextRef="#ctx0" brushRef="#br0" timeOffset="222519.1975">15558 14344 2185,'7'-11'30,"-1"4"45,-1 6 52,6-6 42,-9 0 34,-2 1 39,0 2 12,0 2 11,0 1-7,2-2-36,-4-1-42,4 3-43,-2 2-26,0-1-43,0 3-6,0-2-5,0 2-15,0 0 7,3 4 2,-2 1 25,1 3 5,0 2 13,-1 3 2,-2 3-2,-1 1-7,0 4-12,-2-4-14,-2 3-21,-1-1-12,-2 1-10,-2 2-7,1 1-5,-2-2-2,3 1-2,-2 1 0,4 0-2,-1 2-8,4-4 6,1-1-7,-1-3-8,3-2-5,0-4-15,2 0-25,0-3-19,0-4-16,2 0-13,-2-3-20,2 1-20,0-4-7,-3 0-20,3-2-9,-2-2-28,0 0-31,-2 1-37,-3-1-27,2-3-20,-3 0-40,1-3-18,-1-1-19</inkml:trace>
  <inkml:trace contextRef="#ctx0" brushRef="#br0" timeOffset="223049.7755">15412 14401 1382,'-9'-10'18,"9"3"42,-5-2 33,12 0 39,-4 0 34,1 3 19,3 0 29,2-2 18,0 1 4,3-1-24,3 1-9,1-3-34,5 0-22,3-3 2,1 1-19,4-4-14,0 5-17,1-3-15,-2 3-19,-4 1-3,0 2-8,-4 3-24,-1 2-7,-4 2-4,5 4-6,-8 0-2,2 1-2,2 4-8,-2-1-1,-1 3-1,0 1-6,-4-1-6,-5 2-3,0-1-6,-3 3-2,-2 1-7,-3 1-20,-4-1-10,-2 2-2,-1 0-2,-6-2 1,2 2 0,-1-3-1,2 1 9,1-3 16,4-2 15,1-3 8,1 1 3,5-4 7,0 0 10,2-2 9,0 0 4,0-2 13,0-2 2,0 2 12,0-2 20,2 2 7,-2-2-2,0 0-3,0 0 1,0 0 7,0 4 2,0-4 3,0 5-12,1-3-7,-1 0 4,0 0 1,0 0 5,0 0-12,0 0-5,0 0-12,0 0-5,0 0-3,44 11-4,-44-11-4,0 0-8,0 0 0,119 40-11,-106-30-1,0-2-2,-13-8 17,13 77-8,-42 81 1,12-140-7,-2 0-3,-3-1 4,-5 0-3,9-3-14,-4 2 1,0-5-14,-4 2-17,4-2-8,-2-6-30,3 2-18,0-5-44,-3-1-15,2-2-44,1-1-36,2-2-38,3-1-36,1-1-22,1 0-33,4-2-7,3-3-1,-1 0-34</inkml:trace>
  <inkml:trace contextRef="#ctx0" brushRef="#br0" timeOffset="223531.7313">16765 14100 1145,'-16'5'2,"-4"-3"23,6-1 32,-2 2 30,2-2 24,1 1 20,0 1 24,5-2 10,-1 0 27,2 0-14,1 1-17,4 1-13,0-2-12,1 1-10,2 1-9,-2-3-5,2 1-9,2 0 18,1-2-5,5 1-8,1-3 7,3 3 0,6-1-10,2-1 0,3 1-17,2-2-25,3 3-6,1-3-4,0 1-17,3-1-7,1-1-2,0-1-6,2 1-4,-1-1 3,3 0-3,-5 1-6,-2-2-4,1 2-1,-2 3-5,-2-3-4,-2 1-8,-1 1-10,-5 1-5,-1 1-3,1-1-32,-7 1-20,-3 1-28,-7 0-33,2 2-40,-5-1-41,0-2-42,-4 1-47,0 2-31,-4-2-39,-1 2 1</inkml:trace>
  <inkml:trace contextRef="#ctx0" brushRef="#br0" timeOffset="223821.9267">17143 13900 1485,'-8'-7'33,"4"-3"43,-2-2 42,8 6 43,-2 0 30,0 2 29,0 0 21,2 2 24,-2 1-14,-2 0-32,4-2-29,-2 0-26,0 2-26,1-2-21,2 3-19,-3 0-19,0 0-2,0 4 10,0 3-4,-2 2-15,2 2 2,-2 3 5,-2 1 1,-1 4 7,1 0-15,-3 4-14,1-1-5,0 2-2,-2 1-4,0 1-10,-2-1-5,1 3-7,-1 0-6,1 0 14,-2 0-4,2 1-19,0-1-9,2 1-16,2 0-20,-1-1-23,3-1-42,2-5-57,-1 2-38,4 1-42,-1-4-61,-2-4-67,-1-2-46,2-3-65,-3 1-4</inkml:trace>
  <inkml:trace contextRef="#ctx0" brushRef="#br0" timeOffset="224312.0632">17924 13629 832,'-20'-2'27,"5"-2"23,-1 3-10,2-2 14,6 4 29,-3-2 7,0 2 25,1-1 15,1 2-11,-1-1 6,3 0 32,-3 2-5,3 2-3,-2-1 4,2 0-12,0 2 5,0-2-6,0 1-21,3-2-5,-1-1 3,0 1-17,5-3 2,-1 1-1,1-2-10,1-1-3,1 1-2,1-1-8,1 2 9,2-1 1,3-1-9,7 0-11,0 0-7,6-1-6,5 1-2,5-1-10,5 0-22,2-4-11,1 1-2,1 1-2,2-2-3,0 1-1,0-1-2,-3 0 0,2 0 2,-2 1-1,1-2-9,-5 0-2,-2 0-10,0 1-22,-4 0-20,-3 2-13,-4-1-31,-6 2-29,-2 0-28,-3 1-24,-4 1-38,-4 1-30,-3 0-28,-1-1-35,-3 2-25,-4 0 20,-3 2 1,-3 0 2</inkml:trace>
  <inkml:trace contextRef="#ctx0" brushRef="#br0" timeOffset="224584.3455">18209 13643 1178,'-8'0'1,"2"0"36,-1-3 31,-2 3 34,3-2 26,2 4 26,1-1 39,0 1 11,-1-1 29,4 2-23,-1 0-9,1 0-17,0 2 11,-1-2-12,3 3-11,1-1-2,0 4-20,1 1 1,0 1 0,1 5-6,0 0-31,-1 2-2,0 5-16,-4-2-3,0 6 2,-4 1-9,0 1 4,-1 2-8,-2 1 4,1 0-10,-4 0-6,1 0-9,-1 1-6,1-3-8,0 1-27,0-1-1,1-2-13,2-1 3,0-2-9,0 2 2,3-5-7,0 1 4,2-3-13,1-2-14,0 0-30,1-4-19,2-1-18,-2-3-25,2-3-28,-1-2-20,1-5-25,0 3-22,-1-1-9,-2-1-31,1-4-29,-1 3-28,-1 2-27,-1-4-27,-1 2-31,-2-3 5</inkml:trace>
  <inkml:trace contextRef="#ctx0" brushRef="#br0" timeOffset="224877.4108">17707 14526 1103,'-10'0'37,"1"0"-13,-4-2 24,11 2 34,-6 0 16,4 0 21,2 0 5,1 0 25,-2 2-27,1-2 22,2 0-12,-1 1-12,1 1-9,0 1-14,0-1 5,0 1-12,0 0 4,1 0-4,1-1 3,2 3-13,2-1 4,4 0-1,2-1-5,5-3-9,3 4-10,3-4-5,6 0-11,1-3-8,1 2-14,2-2-8,2 0-2,0 2-9,2-3-10,-3-1-12,1 1-16,-2 3-24,-3-2-21,-2 0-24,0-1-43,-6 1-43,-4 2-34,-1 2-55,-4-1-33,-4-1-21</inkml:trace>
  <inkml:trace contextRef="#ctx0" brushRef="#br0" timeOffset="225235.9092">18577 14353 1652,'1'-8'40,"3"-1"49,-3 6 60,6-3 43,-7 2 41,1-1 33,-1-1 23,1 2 26,-1 0-25,0 1-21,0 0-45,1-1-36,-1 2-32,0 0-19,0 4-20,-1-3-24,1 5-3,-1-1 1,0 1 1,-2 2 0,1 2-4,-2 2-6,-1 1-1,-2 5 5,1-1 0,-1 5-25,0-1-11,-1 3-2,-1 0-4,2-1-6,-1 0-41,0 2 36,0 1-52,0-2 31,4 2-3,-5-3-45,5 2 34,0-1-19,1 1 21,1-5-44,0 0 27,2-2-60,-2-3-48,2-1 12,0-1-69,0-5-9,0 0-27,0-1-33,2-2-36,-2-3-18,-2 1-23,0 1-21,-3-1-28,-2-2-24,2 1 13,-4-3-12</inkml:trace>
  <inkml:trace contextRef="#ctx0" brushRef="#br0" timeOffset="225779.798">18511 14319 1306,'-9'-6'-6,"-4"-3"31,10 1 34,-1 2 22,2-2 25,0 3 27,2 0 16,1 1 28,0-1 18,1 0-3,7 4-20,-1-5 2,2 5-13,4-4-14,4 1 2,0-2-17,-1-3-7,2 4-22,2-5-4,1 1-13,1 1-6,3 1-8,-1-2-11,3 4-10,0 0-8,0 1-2,-1 2-9,-2 2-10,-1 2-10,-3 0-3,-4 3-6,0 4 1,-6 1-2,2 1-2,-6 3 0,-2 2-1,-4 3 1,-3 1-3,-6 1-4,-4 3-11,-3-3-5,-5 1-12,0-1-10,-4-1-2,-2 0-2,-2-5 2,5 1 2,-3-4 11,6 2 7,-2-2 9,5-2 11,-2-2 5,8-2 0,-1-1 0,4-1 6,2-2 2,2-1 17,1-1 18,2-1 7,5 1 6,-4 0 5,1 0 16,0 0 11,2 0 5,1 0-6,1 0-19,2 1 3,4-1 0,4 0 6,3-3-12,3 2-8,1-2-4,3 3-1,2-2 25,-1 1-5,-5-1 5,5 1-13,-6 4 4,1-2-9,-3 1 0,-1-2-5,-4 3-25,-1 0 0,-2 3-8,-2 0 5,-3 4-10,2 6 7,-3-2-6,-3 3-1,-1 5 7,-3 1-4,-3-1-5,1 4-1,-4-3 4,-1-3-3,-4 3 1,1 1-4,-4-4 1,-4 0-5,3-1 1,-4-1-5,-2-3-4,0 1-9,0-2-4,-4-3-6,0 0-13,2-1-1,4-3-26,-1-1-37,1-3-21,0 0-20,4-3-29,-1-3-34,4 0-17,-1-3-53,-3 0-16,6-2-15,0 1-9,1-4-17,1 2-12,0-2-13,8-3 8,0-1-9</inkml:trace>
  <inkml:trace contextRef="#ctx0" brushRef="#br0" timeOffset="226267.9941">19290 14479 1572,'11'-14'45,"-7"0"44,5-3 43,-5 2 23,1 4 35,-2-2 14,3 2 24,-3 1 15,2 0-28,-1 0-25,1 0-38,0 1-9,2-3-17,2 5-5,0-2-24,-2 1-3,6 1-13,-3 2-5,2 2 6,2 1-7,-3 2-10,4-2-8,-1 4 4,-1-2-13,1 4 1,-1 0-10,1 1-4,-1 1-5,1 4 0,0-2-2,0 3-3,-1 3-2,-2 3-5,1 1-2,-1 2-6,-5 3-1,1 1-6,-6 0 2,-4 3-1,-4 2 2,-3 3 2,-1 2-4,-8-1 0,-2 4 2,-5 1 0,-3 2-6,0 0-2,-6-5 4,1 2-4,-4-5-1,4-4-3,-1-1-1,4-4-2,1-2 6,5-3 0,1-1-3,5-5 8,3 1-2,2-4 0,2 0 2,4-1 5,3-3-6,2-1 13,3 0 8,2-2 25,2 1 21,5-1 5,3 1 2,3-3 3,6 0 5,4-1-7,4-2-3,2-1-28,7-1-14,1-1-4,1-1-4,3 0-2,-2-1-9,-1 0-5,0 2-11,-4-2-7,-1 1-9,-7 4-8,-2-4-31,-3 4-42,-6-1-19,-2 0-33,-4-2-25,-1 2-49,4 0-48,-5-1-60,-2 0-40,1 4-45,-2 0-54,0 0-36</inkml:trace>
  <inkml:trace contextRef="#ctx0" brushRef="#br0" timeOffset="227157.4755">21440 13574 167,'0'0'16,"0"0"8,0 0-3,22-77 17,-22 77 16,0 0 6,0 0 11,0 0 4,0 0 16,0 0-9,0 0 17,-11-27-11,11 27-47,0 0 54,0 0-44,0 0 0,0 0-11,0 0 16,0 0-4,-22-20-3,22 20 48,0 0-45,0 0 49,0 0 0,0 0 5,0 0-6,0 0 6,-45 14 4,45-14-6,0 0 0,0 0-2,-72 48-3,66-40-2,1-2 0,1 0-5,4-6-5,0 0-5,0 0-5,0 0-1,0 0 0,0 0 1,0 0-2,0 0 6,0 0 0,0 0 2,0 0 1,0 0 2,0 0 2,0 0-3,0 0-13,57 41-13,-41-40 6,2 2 3,3-2-6,0 0-9,0 0-11,2-1-5,3 2 0,4-2 0,0-2-10,2 1-12,3 0-10,0-2-3,4 1-1,-1 0-4,-4-1-1,-1 0-3,-4 1-12,-5 0-11,-8 1-11,-2-1-8,-3 2-39,-7 0-22,-2 0-43,-2 2-48,-2-1-47,-2-2-33,-4 1-43,-4-2-36,0 4 1,-1-1 15,-3 3-16,-3-1 15</inkml:trace>
  <inkml:trace contextRef="#ctx0" brushRef="#br0" timeOffset="227492.7423">21227 14004 979,'-6'6'36,"0"-1"-11,1 2 31,-3-1 12,2 0 29,2 2 20,-1-3 23,1 3 17,1-1-11,0 0 19,2-2-5,-2 4 5,3-2-12,-1-1 1,2 3-11,-1-4 1,3 2-6,-2-4 16,5 2-14,2-5-6,3 0 1,3 3-10,3-6-3,4 3-23,6-3-12,2 1-24,5 0-9,2-2-4,-3 1-16,1 0-11,1-1-6,-1 0 0,0 2-8,-1-2-1,-3 3-2,0-1-6,0 1-6,-2 1 0,-1-2-3,-4 4-4,-2-2-4,-2 1-16,-2-1-31,-7 2-25,2 1-36,-4-2-34,0 2-43,-1-3-42,-5 1-51,-3 0-27,1 4-41,4-5-1,-7 1-43</inkml:trace>
  <inkml:trace contextRef="#ctx0" brushRef="#br0" timeOffset="228116.2054">22531 13452 482,'0'0'21,"-59"-62"11,59 62 7,0 0 32,0 0 2,0 0 13,0 0-19,0 0 45,0 0-43,-32-15 9,32 15 10,0 0-17,0 0 10,0 0 6,0 0 40,0 0-30,-76-18 47,69 21-10,1 1 8,-1 1 5,0-1-6,1 0 5,1 2-6,0-2-5,0-2-11,3-1 4,-1-1-12,1 0-4,2-1 0,2-1-14,-1-1-14,3 2 6,0-2 5,3 1-7,3 1-10,4 1-8,2-2-11,7 0-4,3 1 0,5 0-16,3 0-15,7 0-9,2-2-2,3 0-3,2 2 7,4-3-9,-4 0 2,-1-1 0,-4-1-3,-2 2 0,-1-4 0,-3 1-4,-5 0-8,-3 1 4,-4 0 2,-3 1-4,-3 2-5,-2 0-5,-7 0-6,-2 3-20,-7-1-26,-1 4-37,-3-2-47,-3 2-42,0-3-34,-5 0-32,-5 1-41,-2 2-12,-2-1-15,-1 0-6,2 2 45,-1 1 8,-2-1 7,1 7 3</inkml:trace>
  <inkml:trace contextRef="#ctx0" brushRef="#br0" timeOffset="228507.683">22692 13426 889,'-5'-3'18,"5"-2"10,-2 5 26,4-2-20,0 2 10,-2-2 30,0 2 12,5-2 29,-2 2 0,-2-1 10,0 1 1,-1 0 35,2 1 22,-2 3-19,1-2 16,-1 1-7,1-1 3,1 1 0,-1-1-8,-1 0 2,3-2-22,-1-1 14,-2-2-20,1 2-13,0-1-19,-1 0-3,0 0 2,2 2-6,-1 3-5,-1 3-8,0-1 3,0 5 3,-1 1 3,1 6 16,-2 1-8,0 2-5,-4 1 4,2 3-15,-2 1-8,0 1-3,2 1 0,0-1-21,-4 3-13,6-3 3,-2 2-46,1-2 37,-2 0-35,3 1 23,1-2-29,-2-1 10,3 3-23,-1-5 22,2 1 9,-2 1-12,2-2 6,1-2-4,0 1-4,0-3 4,1 0-4,2-2-6,-3-2 9,2 0-5,-1-2 4,3-3-5,-3 1 5,1-3-7,-4-2 4,3-1-1,0 0-7,-1-1-6,-2-3 14,0 1-49,-2-1 12,4 1-45,-2-2-20,0 2-55,1-2-8,-1-2-50,1 2-33,1-1-22,-1 0-31,0-1-29,-1 0-8,-1-1-22,-2 1-5,1 3-21,0-3 42,-4 0-2,3 0-8</inkml:trace>
  <inkml:trace contextRef="#ctx0" brushRef="#br0" timeOffset="228789.5104">22387 14173 1012,'-9'1'42,"0"5"-18,1-2 16,3 0 22,-3-1 21,4-2 19,1 1 16,1-1 19,0-1-26,4-1 38,0 2-6,-1-2 10,3 2-11,0 2 8,3-1-5,1 3-4,5-4-7,3 4-9,1-4-4,4-1-21,4 2 0,-1-4-20,3 2-10,2-1-11,0 1-6,1-3-10,0 3-4,0-3-11,1 2-8,1-1-8,3 0-5,-2 0-1,-1 1-3,0-1-6,-4 1-15,-3-1-14,-4 2-16,-6 0-24,-3-1-17,-1 1-36,-5 0-41,-2-1-37,1 1-18,-1 1-33,-2 0-32,0-2 10,2 1-35</inkml:trace>
  <inkml:trace contextRef="#ctx0" brushRef="#br0" timeOffset="229345.1671">23606 14223 1037,'1'-5'22,"1"-1"-2,-2-6 26,5 3 15,-5-2 27,1 1 12,0-3 28,-1 1 9,3-1 0,-3-1 16,0 3-7,-3-3 4,2 2-19,-2 3 2,-2-4-15,1 6 8,-3-3-18,-3 2 3,1-1-7,0 2-14,-4 0 1,3 0 1,-4 0-5,0 0-12,-1 3 5,0-2-9,-1 3 10,-3 2 8,-2 1-3,0 1-11,-2 5 4,-2 0 10,0 2 5,-3 3 0,-1 2-15,2 3-6,-2-2 6,0 5 1,0-1-1,3 2-9,-4-2 9,7 3-5,-2 0 4,7-2-6,-2 2-10,6-3-5,-1 3-7,6 0-4,4 1-23,1-1 2,3-2-16,2 2 0,6 0 4,-3 0-7,6-4 2,2 3-2,5-4-3,1 0-3,1 1 3,4-5 2,0-3-7,3 0 3,3 1 1,-3-3 0,4 0 7,0-2 2,4-2 3,-2 1-5,1 2 2,-1-3 8,3-2-10,-4-1-2,2 0 0,-5 0-5,0-1 4,-4 1-4,-4-2 2,0 2-5,-6-1 4,-1 0 0,-5-2-3,0 1 0,-6 2-16,2-2-5,-3 0-42,1 2-31,-2-1-21,-2-2-39,4 1-22,-4 0-40,1 1-40,1-1-33,-1 1-12,-3-2-35,1 3-27,-2 0-24,0 0-21,2 0 10,-3 0-10</inkml:trace>
  <inkml:trace contextRef="#ctx0" brushRef="#br0" timeOffset="229773.9031">24188 14214 1546,'6'-10'38,"2"3"52,-3-7 37,1 7 39,-2-3 33,-1 4 32,0-3 33,1 0 20,-4 3-9,1-4-33,-1 2-24,1 0-8,1 0-23,-2 2-13,0 0-10,1 3 14,-2-1-13,1 2-7,1 1-4,-2 0-18,1 1 11,0-2-14,0 2-45,0-1-5,0 1-36,0 0 28,0 0-43,-2 0 39,2 1-68,-1 1-1,1-1 38,-4 2-22,4 0 28,0 2-30,0-2 35,-1 7-51,0-3 57,-1 4 0,-1 1-9,0 4 2,-1 0 0,-1 2-3,-1 2 2,0 1 5,0 1-14,-1 1-3,-2 2-4,0-1-10,1 4-7,1-3-4,2 4-4,0-3-4,1-2 1,0-1-2,4 1 2,3-1-5,-2 0 6,4-2-8,-2-2 4,3 1-1,0 0 1,-1 1-2,2-7-5,-1 0 2,0-2-9,-2-4-7,2-2-17,-3-1-21,-1-2-12,0-3-37,1 2 4,-3-3-44,1-2-73,0-1-68,1-4-60,0 0-99,-2-2-92,-2-1-91,-1-1-95</inkml:trace>
  <inkml:trace contextRef="#ctx0" brushRef="#br0" timeOffset="237028.1531">14896 7104 288,'-47'-4'11,"2"-3"4,2-1 4,3 0-8,5 1 12,0 0 3,5 0 8,-1 1 5,4 1-7,1 0 11,2 0 7,2 1 15,0-2-11,5 5 11,1-3-9,5 2 3,-1-1-6,1 3-9,2 0-9,1 0-2,-1 3-33,3-1 49,-6 2-40,3-3 48,1 5-37,-1-6 27,2 5 3,-2-3 21,-1-1 44,0-1-50,0-1 55,-2-2-43,-2-1 56,0 1-20,-2-5-2,2 2-15,2 0 18,0 1-6,3 1 11,1-1 3,3 4-13,3-5 2,0 4 4,4-2-7,3 0-20,5-3 3,9-1-18,1-1-12,14-6 3,10 1-12,16-4-2,11-2-3,14-1-6,7 2-9,10-1-7,10 0-6,3 2-6,0 2-1,2 0-4,1 3 1,-4-1-2,8 4-5,6-2 4,9 1-2,10 3-3,10 1 1,5-3-1,6 3-1,9 0-2,2 0 5,3 0-4,4 0 1,4-2 5,-1 2-1,2 0-4,-4 0-3,-4-1 6,-1 2-1,-10-2-1,-6 2-1,-10 0-7,-7 0 7,-8 0 0,-8-1 3,-2 0-5,-14 3 1,-15-2-2,-14 2 2,-16-1 5,-13 1-8,-15 2 3,-10 1 2,-9-1-2,-10 1-2,-2-1 7,-4 2-1,-2 0-3,-2 0 3,0 0 1,1 0-3,-4 0-8,3-2-11,-2 2-24,0 0-25,-2 2-35,0-2-55,-2-2-65,-2 1-64,-3 0-50,-1-2-14,-6-1-54</inkml:trace>
  <inkml:trace contextRef="#ctx0" brushRef="#br0" timeOffset="237509.8011">16036 7283 114,'-76'6'19,"6"1"11,25-8 19,2 2 12,9-1 22,4 0-1,9-1 10,6 1 14,0-1-10,-2 1-3,1 0-14,4 0-43,0-2 43,2 4-30,3-2-5,-1 0-2,2 1 21,2-1-1,0 0 16,4 0 43,0 0-41,0-1 44,0 1 25,3-2 6,0 1-5,0-2 7,5 0 0,4-1 3,6-3-9,1-2-6,13-3-28,10-5-8,17 1-26,12-3-10,21-1-21,13-1-10,20-3-17,16 0-4,17 0 0,6 1-14,16 0-2,13-1-3,12 0-2,9 2-2,5 3 0,-3 2-8,6 5-7,7 1 5,-7 4-6,-4 0 1,-12 5-1,-8-2-1,-14 3 3,-6 1 2,-21-2 3,-16 2 1,-15-1 1,-18-2 4,-17-1 3,-13 0 3,-14-1 0,-13 0 1,-8 0 3,-8-2 4,-9 1 1,-6 1-1,-7-2-2,-3 1-5,-4 0-3,-1 0-4,-4-1-18,-1 0-28,-6 0-20,-4-2-28,-7 2-21,-6 3-29,-11-3-10,-8 4-14,-13 2-10,-1 2 3,-10 4-12,-11 3-11,0-1 36,-11 4-4,-2 4-24,-6 1-4,-1 2-5</inkml:trace>
  <inkml:trace contextRef="#ctx0" brushRef="#br0" timeOffset="238459.8226">17306 7161 296,'-121'-5'6,"5"-6"5,-2 4 1,9-3 9,7-1 7,-6 0 12,7 0 9,5 1 5,7 0 1,7-3-1,5 1 7,8 1 5,4 4-3,11 0-4,5 2 2,4 0-36,11 3 58,4 0-35,7 2-5,5 3-12,3-4 0,7 3 13,1-2 1,4 2 32,0-2-59,5-2 56,-1 0 7,3-1 16,4 3 6,5-7 0,9 6-1,6-5 2,13 0 0,7-2-22,16 1-3,14-3-10,10 1-1,13-2-16,9 0-11,13-1 6,7-1-9,6 1 3,9-2-8,11 2-8,9-1-10,5 1-8,4 0 0,2 2-3,0-3-3,-2 2-1,-5-1-2,-4 1-1,-6-1 0,-8-1 8,-2-1-4,-8-1-8,0-2 5,-2-1-2,-7 0 0,-12-2 4,-8 0 2,-14 1-2,-13 0 0,-16 4 9,-12-1-4,-17 5 5,-9 1 13,-10 2 4,-10 3-1,-5-1 3,-1 0 1,-1 3-6,-7-1-5,2-1-13,-4 0-21,1-2-8,-7 1-8,-9-1-13,-10 3-16,-14 0-12,-13 1 8,-20 3 1,-17 3-5,-23 1-1,-10 4 6,-15 2 8,-8 1 14,0 1 10,-3 2 1,0 0 4,4 0 14,1 1 4,1 2 0,-2 1 2,2 0 6,-8 2 2,2-1 1,2-1-2,2 2 1,5-2-4,3-1 3,6-2-3,5 1-4,8-5 4,1 0-3,3 2 7,11-5 1,3 1-1,13-1-3,11-2 1,10 1 1,12-2-1,13 1 5,11-3-7,6 0 0,11-2 1,6 1 3,7-2-2,1 0 5,3 0-3,3 0 8,-1-2 8,5 1 2,0-2 7,8 2 4,0-1 4,9-3-5,5 0 7,6 0-7,11-3-1,5 0-3,14-2-2,9-1-5,14-1-1,12-2 5,15 0-9,10-1 3,11-1-7,9 0-9,16-1-1,10 3-3,12-1 1,2 2-5,8 2 2,-7 1-12,8 2-4,-3 2 8,-8 0-3,-7 2 1,-10 2 1,-7-1-4,-13 0 5,-6 0 4,-18 0 4,-12 0 5,-20-3 2,-15 1-4,-14 1 4,-13-2 9,-12 0 5,-4 0 8,-9-1 6,-1-1 1,-7 0 2,2-1 7,-5 0-5,0 2-5,-4-2-8,0-1-8,-1 4-1,-2-2-8,-3 4 1,0-2-7,-1 4-3,-1-3-2,0 4-5,0 1-12,0-1-18,0 2 0,-3-1-10,-4 3-16,-9-2-11,-7 3-2,-13 2 2,-12 0 10,-18 2 10,-16 4 1,-20 1 6,-18 3 19,-15 1 12,-12-2 6,-3 4-1,-7 0 6,-4 1 1,3-1 4,1 0 2,7 2-2,9-3 2,7 1 0,9-1 2,9-1 6,15-3-4,16-1 0,17-4 3,14 0 1,20-4 4,9 0-1,16-3 6,9 2-9,13-2 14,10-1-7,15-1 2,13 1 4,16-2-8,17 0 1,17-3-5,15 0 2,16-2-7,7-3 5,14 2-6,9-2-5,9 0 0,5 1 1,0 2-3,-3 0-1,-7 1-2,-7 2-2,-20 2-1,-18-1 0,-22 1-11,-22-1-7,-20 2-11,-18 0-21,-14 2-8,-11-4-36,-6 1-32,-5-1-12,-11 1-34</inkml:trace>
  <inkml:trace contextRef="#ctx0" brushRef="#br0" timeOffset="254512.8455">21021 2931 220,'0'0'-17,"0"0"16,0 0 17,0 0 10,0 0 1,0 0 13,0 0 12,0 0-4,0 0-4,0 0 4,0 0-1,0 0-9,0 0 1,0 0-3,0 0-15,0 0 1,0 0 2,0 0-6,0 0-2,0 0 7,0 0-7,0 0 5,0 0-4,0 0 13,-31 52 13,26-36-33,2 2 45,-3 0-46,1 3 57,0 3-42,-2 1 40,0 2-48,0 0-10,-1 3 39,0 1-36,1 5 35,-3-3-50,3 1 48,-2 2-36,3 3 32,-4 2 5,0 4 2,1-1-9,-1 1 6,3 3 6,-2 3-3,0 1-10,1-2 3,-1-1-4,2-2 2,1-2 0,0-2-7,0-2-8,0-1-3,2-3-3,-2 0-1,3-2 2,-3-2-8,4-2 4,-1 0-3,2-2 2,-2-2 1,1-1 0,0-2-4,1-2-3,0-2 4,-1-1-7,0 0 4,2-3 0,-3-2-6,3 2 0,-1-4 2,1 1 4,-1 0-2,1-2 3,-4 3-5,4-3 1,0 3 0,0-2 5,0 0-4,0 2 0,0-2-6,0-1 1,4-2 6,-4-1-1,0 0-2,1-4-1,-1 4-1,0-3-4,0 3 8,0 1 2,1-1-7,-1 4 2,0 1 1,3-4 2,-3 1-1,0 0 1,0-1-9,1-2 3,-1 1 2,0-2-1,1 0 5,-1 0-5,2-1-2,-1-1 6,-1 0 1,1-2 1,-1 0-6,2 0 2,-2 1-3,0-2 2,0 1 1,0 1-2,0-2 1,0 2-5,0 1 9,0-3 1,1 3-3,-1-1-5,0 1 3,1-1-3,-1-3 2,0 3 0,3-1 1,-3 0-4,0-1 2,0-1 2,1 0 1,-1 1 5,0 1-4,0-1 0,1-1-6,-1 0-1,2 3 9,-2-3-1,0 3 1,1-3-2,-1 1 4,1 2 2,-1-3 11,2 0 14,-2 0-3,4 0 8,-3 0 8,1 0 2,0 0 13,0 0 11,-2 0-1,2 0-10,-1 0 5,-1 1 5,0-1 2,1 2 4,1-1-6,-2-1-6,2 3 6,1-3 6,1 0 0,0 3-9,7-3 4,-3 1-3,6 1-4,2 1 1,5-3-11,0 1-6,2 0-5,0-1-7,3 2-7,4-1-3,2-1 6,6 0-3,5 0 3,6-1-2,1-1 1,6 1 5,2 0-3,-5-2-7,0 1-5,-4 1-4,-2-2-4,0 0-6,-3 2 2,2-2-2,-3 0-1,5 2-1,0-5-3,2 5 0,-3-3 0,2-2 2,0 3-3,-2-1-2,0-2 2,0 1 0,4-1 1,-2 1-3,2 0 1,3 1 0,0-2 2,3 2-2,1-3-3,5 3 4,-1-1-3,4 3 2,0-4-6,1 2 6,3 2-2,-2-1-1,-1 0 2,-5 0-2,-3 0 3,-7 0-4,-3 3 7,-5 0-8,-8 0 3,-2-1-1,-5 1-2,-3-2 3,-2 4-4,1-2 5,-3 0 0,1 0-1,1-2-3,0 2 2,0-1 5,-1 1-4,2 0 1,0-3-4,-2 3-1,2-1 7,3 1-2,2 0 0,3 1-4,-1 2 6,4-3-6,3 0 6,-1 1-5,-2-1-1,-5 2 0,-1-1-5,-4-1 7,1 3-5,-5-3 8,2 2-2,-4-1 2,2 1-2,0-1 5,-1 0 1,2-1-2,3 2-2,-2-2-1,0 1 0,-3-1 3,-2 2-1,-5-2-2,2 0-3,-2 2 1,2-2 2,-3 0 0,4 0-5,-1 3-3,4-3 1,5 0-7,-3 1 0,-2 1-1,1-2-3,-1 0-2,-3 0 5,2 0-2,-2 1 6,2-1 1,-1 0 2,-1 0 0,0 0 2,-1 0 0,0 1 0,-3-2 1,-2 1-6,-4 0 3,-1-1-2,-2 2-1,-1-2 0,1-1 2,-4 2-2,3-1-3,-2 1-2,1 0-5,0 0-1,0 0-7,0 0-7,3 1-4,-3 1-4,4 0 0,-1 0 8,3 0 2,-3 1 1,4 0 8,-1 0 10,1-1 6,0 0 3,-2 0-1,1-1 2,-2 0 4,0-1 2,-2 0 0,1 1-3,-3-1 2,1 2 1,-2-2 3,2 1-5,-2-1 3,0 0-3,2 0 2,-2 0 1,0 0-2,3 0 2,-1 1 1,1-1 0,1 0-5,3 0 6,3 2-4,-1-2 1,5 0-2,0 0 0,0 1-1,4-1 1,-1 0 4,0 1-3,1-1 0,-3 0 1,-1 0 4,-2 0-2,-1 0 5,-3 0 1,-5 0-3,-2-1 5,0 1 6,-2-1-5,0 1 1,-2 0 4,1 0-1,0 0 4,1 0 4,-2 1-4,2-1-2,-1 0 9,1 0-3,0 0 3,0 0-2,0-1-2,1-1-6,1 0 2,0-3-4,1-2-6,5-3-2,-3 0-6,4-4-2,-1-3-6,2 1 5,-1 0 2,-1 0-2,4 2 0,-4-1 4,-1 2-2,2-1 0,-3 3 2,2-5-2,-3 1-2,-1-1 2,4-1-6,-6 2 2,2-5-1,-2 2-1,0-2-2,1 1 4,-2-1-4,0-1 3,-1 1 3,0-2-2,0 1-3,2-3 6,-2 0-2,0-3-9,-2 0 7,4-2-3,-2 0-2,0-1-4,1-5 4,-1 3-11,0-4 2,0 2 2,1-3-6,-2-1 0,1 1-2,-3 1 2,1-1-5,-3-1 4,1 2 1,-3-2 3,-1 1 1,2 0 3,-2 2 2,2 0 0,-3-1 2,4 3 7,-1 6 1,2 5 1,1-2 0,0 7-2,0-3 0,2 5 6,-1 0-3,2 2-5,2-4-1,-1-1 3,2 0-3,0 1 1,0 0 4,0 3-5,-1-2 6,3 1-5,-5 15-12,0 0 0,0 0 1,7-44 14,-7 44-16,0-49 3,0 49-1,-4-38 17,4 38-16,0 0 0,-3-29 0,3 29-3,0 0 0,0 0-9,0 0-6,0 0-5,0 0 0,0 0 2,-7-20 1,7 20 4,0 0-4,0 0 2,0 0 1,0 0-1,0 0-2,-88-46 2,63 42 2,-5-2 3,-2-1 5,-2 2 5,1 0 6,-1 0 8,-1 1 0,0-3 5,1 4-5,-1-2 5,0 0 0,2 0 1,-5 2 1,3-1-2,-6 1 2,4-1-1,-1 1 7,-1 2-5,3-2 3,-3 2-5,-1-1-2,-7 2-1,-3 2-1,-5-1 1,-5 0-4,-10 2 2,-6 3 0,-3-1 2,-6 1 3,4 2 0,-5-1 3,3 1-2,4 1 0,4-3-5,4 3 4,7-3-1,5 2 1,5 0 1,8-4-2,8 3-2,2 0 5,4-2 2,6-1-2,1 1-2,5-2-1,3 1 3,1 2 0,-5-4-3,3 3-1,-2-2 3,-2 1-5,0 0 7,-8 0-3,-3-1-4,1 1 4,-5-1 2,2-1-1,-4 2-2,2-3 4,1 1-5,2 0 2,1 0 1,1-1-3,5 1 2,2-2-2,5 0 1,3 0-4,3 2 9,3-2-3,2 0 0,3 0-2,-1 0 2,4 1 2,-1-1-1,2 0-3,-3 1 2,2-1-4,0 0 0,-2 0 6,0 2-3,1-2-5,0 0 2,0 1 7,2-1-10,-1 0 12,-2 0-4,0 0 0,1-1-5,0 1 9,-3-2-4,2 2-4,-3-1 7,-1 0-9,1-1 2,0 2 3,-2 0 2,1-3-4,-4 3-2,-3-2 6,-3 1-9,2 0 9,-4-1-4,-3 1 1,2 1-2,-4 0 0,3-2 3,-1 0-4,-1 2 5,5 0-2,-1 0 3,2 0-6,4 0 2,-1 0 1,4 0 0,4 0 4,-2 2-3,2-2-4,1 0 5,1 2-1,-4-2-2,-2 1 1,-4 2-2,-1-2 2,-3 1 0,-4 1 3,-1-1-8,-5 0 5,0 1 1,-1 0-4,-2 0 6,6-1-6,-6 1 1,3-1 3,0 0 2,4 1-3,0 0 2,1-2 1,1 2-5,2-3 2,3 2 3,1-1-7,3 0 3,2-1 0,2 2-4,3-2 4,-1 0 2,2 1 2,1-1-9,0-1 9,0 1-3,1 1 0,1-1 1,-1 0 6,1 0-9,0 0 2,-4 1 6,3-1-10,-4 3 7,1-3-3,-2 2-1,0-1-4,1 0 6,-1 1-1,2-2-3,0 0 1,3 0 2,-1 0-3,3 0 3,0 0-6,-1 0 1,1 0-7,0 3 5,0-6-7,2 6-17,-2-3 0,3 0-10,0 0 0,-1 0-8,2 0-13,-2 0-19,1 3-13,0-3-6,-2 3-20,4-2-28,-2-1 21,0 2-19,1 0-13,-1 0-31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34:53.2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9921 1677 1053,'-8'-3'19,"1"-1"-14,7 0 59,0 1-22,-3 3 13,-1-4 14,0 4 14,-2-3 2,2 3-17,-4-1 29,-1 1-51,-3 1 30,-1-1-1,-3 7-2,1-1-5,-4 1 4,0 4 0,-1 0-2,-1 3 8,1 2-3,1 0-1,0 0-9,-1 5 10,1-1 4,0 5 7,0-2-2,-1 3-4,-2 2 1,0 1-4,-4 0 8,2 3-11,-3 2-1,0-1-2,-1 2-2,2 1-16,0 4-2,1 2-8,1 1-10,5 2-5,2 2-9,3-1-7,6 3-10,1-4 6,6 2-2,5-6 0,5 2-4,4-6 3,3-1-5,4-7-4,7 0 4,1-5-1,5-3-5,5-3 6,2-4 3,3-3-10,3-5 10,-1-2 0,1-4-2,1-2-4,-2 0 9,-1-6-5,0-1 3,-6-2 7,-1 1 1,-2-5 2,0 0 0,-1 1-1,-3-4-4,-1 0 3,0 1 3,2-3 0,1-3 0,-5 1 2,2-5 16,-3 2 2,-1-3 4,0-4-5,-4-2-1,0-1-5,-2-4 0,-4 1-3,0-3-11,-3 2-2,-2 4-4,-5-3-2,0 6-2,-6-3 0,-2 4-4,-2 2 0,-3 3-1,-3 0-2,0-1 3,-5 2 3,1 3-3,-4 1 1,0 1 2,-2 3-5,-1-2 0,-2 2 3,-1 0-8,-2 3 0,0 0-1,0 3-9,-2-1-18,5 3-9,-6 2-6,6 3-13,2 1-8,2 3-16,0 0-17,-3 5-15,6-4 9,-4 4-20,2-2-7,-3 1-27,0 0-12,-1-2-18,5 5-11,0-3-10,3 3-19,2-3 36,3 3-42,1 0 34,1-2-6,1 6-4</inkml:trace>
  <inkml:trace contextRef="#ctx0" brushRef="#br0" timeOffset="2721.0657">15940 1497 1280,'-1'-11'-14,"-7"0"3,4 1 33,-10 5 14,6-1 24,-1 0 12,1 1 24,-5-1 2,5 0 24,-2 3 8,-3-1-20,6 1-15,-4 2-12,3-2-12,-3 3-17,1 3 8,1-2 1,0 2-4,1 0-9,3 1 4,0 2-5,-3 3 10,1-1 5,1 3-6,-3 1 0,-3 0-6,-2 5-3,-2 0 5,-4 2-2,1 2 0,-2 0-5,-2 5-1,2 0-14,0 2 6,1 1 3,-1 2-6,-3 1-9,5 0-8,0-1-6,2 2-6,2-1 6,2-1-8,4 1-2,1-5-2,5 2 6,2 2-4,4-2 2,0-3 2,5-2-5,3-3 3,3 0-4,2 1 4,2-5-2,3-1 2,0-2 1,3-3 3,0 1 8,3-2 2,1-6 7,-3-4 5,0-5 4,-1-4 6,1-3 14,0 3 14,0-8-1,1-2-4,-4 0 5,5 0-8,-3-4-6,3 0-2,-2-3-19,-3-5-15,0 3-5,-2-5 0,-4 2-12,-2 0 3,-1 0 1,-1-1-8,-4 2 3,-3-1-2,-3 2-3,0 0 5,-4 2 0,0 2-5,-5 0 1,2 3 3,-3 3 1,0 2-4,1-1 1,-1 4-7,-4 3-5,2 0-12,-1 1-25,-2 0-17,-1 6-35,-5-1-30,6 2-39,-5 3-38,5 0-40,-6 3-20,0 2-20,0 2-24,4 1-19,4 1 18,-2 2-10</inkml:trace>
  <inkml:trace contextRef="#ctx0" brushRef="#br0" timeOffset="3191.776">15541 2322 1187,'-12'-8'-11,"3"0"77,7-3-15,-6 1 34,4 2 31,-1 2 33,3 0 8,1-2 29,-2 3 25,2-5-69,-2 6 32,3-6-14,3 2-15,0 1-23,1-3 7,0 3-18,1 0-1,3-1 0,-2 2-7,-1 0-14,0 0-6,1 1 1,-1-1-8,-1-1-13,1 2-10,0 0-3,3 1-7,3 0-8,0 0-6,6 1-15,1 0 2,3-1-5,2 1-2,-2 3-3,4-1 0,-2 1-2,2 1-1,1 2 2,4 1-6,0 0 4,2 1-1,1 3 4,1-2-7,-1 3 2,-1-3-2,-1 3 1,-4-3-2,-1 5-3,0-4 6,-7 1-8,5 3 4,-5 2-1,-3 2 0,1-1-3,-4 2-3,0 2 1,-4-3-16,-1 1-4,-1 1-8,-1-2-9,-3-1 4,2 2-1,-4-1-11,0-4-22,-1-1-20,1 1-22,-1-1-18,0-5-36,2 3-40,-4-2-38,1-3-21,0 0-19,1-1-28,0 2 0,-3-2-27</inkml:trace>
  <inkml:trace contextRef="#ctx0" brushRef="#br0" timeOffset="3848.3715">16620 2072 1162,'-6'-7'18,"3"2"22,0-4 42,3 3 34,-3-2 30,2 2 14,1 2 34,-2-2 12,2-1 6,-1 3-8,2 2-19,-1-3-21,2 4-24,-1-2-2,3-1-28,-2 1-3,2-4-18,-1 3-12,2-3-20,-1 4-11,0-3-9,3 2-10,-3 0-6,4 3-12,-1-1-5,1 2-1,2 0-3,0 0 1,3 0-2,-1 1 1,2 1-4,3 1 6,0 0 0,1 2-5,2 0 2,1 2-3,-2-2 4,4 5-3,-6 0 2,2 5 0,-2-1-3,-3 3 6,-1 4-3,-5 1 1,-1 1 0,-7 5-1,-1 5 1,-8 2 2,-6 9 2,-2 1-4,-4 4 4,-5 1-1,-1 1 1,-2 0 1,2-3 5,-2-5-6,4-5-2,1-3 2,3-4 2,2-3 6,5-4 9,-1 1 11,5-5-1,3-5 9,3-4 5,1 0 0,1-1 5,2-6-6,0 1-6,3-4 15,0 2 15,6-3 2,1 1 16,5-2 12,7 1 0,6-4 4,8 0 18,8-4-23,10 1-18,6-2-4,2-1-23,0-2-12,6 0-10,-3 1-4,2 0-23,-7 3-3,-1-1-2,-9 0-5,-1 5 2,-4-3 4,-13 3-2,-3 1 0,-9 3-25,-6-2-3,-6 2-13,-4 2-16,-4-2-16,0 0-20,-3 0-32,3 3-36,-5-3-19,1 0-47,0 0-43,2 1-54,-4 2-57,0 0-46,-2-3-3</inkml:trace>
  <inkml:trace contextRef="#ctx0" brushRef="#br0" timeOffset="7563.972">17153 4142 1162,'0'0'32,"0"0"30,0 0 37,0 0 42,11-68 24,-11 68 33,0 0 19,0 0 25,0 0-27,0 0-20,0 0-21,0 0-32,0-38-20,0 38-26,0 0-12,0 0-21,0 0 0,0 0 0,0 0-15,0 0 2,1-15 29,-1 15 7,0 0-8,0 0 7,0 0 13,0 0 2,14 79 10,-10-50-7,-1 0-23,-1 2 1,0 4 2,-1-2-5,2 6-18,-3-2 1,0 4-9,0-2 15,0 2-6,0 1-10,0-6-4,0 5 0,0-1-5,0 2-7,0-4-7,0 3-18,0-2-3,0-2-5,0 0 4,0-2-6,0-4 6,0-3-8,0-3-1,0-5-7,0-3-34,0 0-13,0-8-25,0 2-19,0-2-38,0-4-33,0-1-37,0-1-48,0 0-23,-3 0-49,-1-3-38,0 1-43,-3-1-16,2-2 7,-3-3-21</inkml:trace>
  <inkml:trace contextRef="#ctx0" brushRef="#br0" timeOffset="7976.513">17153 4234 1162,'-6'-14'24,"5"3"33,1-3 41,4 1 33,-5 4 25,-1-4 43,4 7 14,-1-5 18,4 3-10,-3-1-21,1-1-23,1-3-21,3 1-18,-3-3-33,0-2-5,2 0-13,0 0-10,2 1-10,0 0-15,3 3-9,3-1-10,1 3-7,4 1-12,3 3-4,3 1-6,-1 3 1,1 5-8,4-1-1,-3 5-1,2 1 2,-1 1-1,-1 5 2,0 1 0,-2-1-4,-3 3 7,1 0-1,-4 2 1,-2 1-2,-1 0 2,-3 0-5,-3 1 3,-1 0 2,-3 0-5,-5 2 3,-5 1 4,-3-1 1,-5 4-2,-6 0 6,-5-1-2,-3 1 0,-6 1 0,-1-3-1,-4-2 0,2 1-1,-4-4-2,4-3 0,1-2-10,2 0-12,6-3-21,6-2-22,3 0-30,0-3-39,7-6-31,-1 0-27,2-3-25,1-1-27,0 0-34,1-5-24,1-8-23</inkml:trace>
  <inkml:trace contextRef="#ctx0" brushRef="#br0" timeOffset="8486.5206">18860 4146 856,'-37'4'12,"12"-2"22,6 0 22,-2 1-18,4 0 7,2 0 26,1-3 13,4 4 20,-3-4 5,6 1 2,-2 1-8,4-2 42,3 0 6,-1-2-7,6 2 10,-3 0 1,0 0 3,0 2-4,-3-2 1,6 0-9,-7-2 3,5 1-8,2 1-15,-1-4-17,2 1-21,1 0-13,1 0-12,4-2-11,1 2-17,3-1-7,4 0-8,3 1-4,5 0-5,7 0 0,1-1-3,4 1-9,2 1 4,2-2-7,1 4-2,-3-3 2,0 3 8,-2-2-7,-5 2 1,-2-2 3,-3 2-1,-6 2 3,-2-2-3,-5 0 1,-3 2-8,-6-2 1,1 0-11,-3 0-3,-3 0-26,-1 3-24,-1-3-26,-3 1-40,4-1-39,-3 0-54,-3 3-56,-1-1-69,-1-2-16</inkml:trace>
  <inkml:trace contextRef="#ctx0" brushRef="#br0" timeOffset="9085.1593">19866 3852 1529,'-5'-17'38,"-6"2"51,3 0 41,6 3 33,-5 3 39,2 0 18,5 2 21,-1 1 16,1 3-26,0 0-38,0 2-38,0 1-32,0-3-35,1 3-15,-2 0-25,1 3-14,-2-3-12,1 1-14,-2 2-2,3 0-2,3 6-2,-2-1 0,2 6 7,5 0 1,-2 7-2,3 0 1,2 3 4,1 5 0,1-2 1,-2 4 2,1 0-3,-1-1-4,-2-1 2,-1 2-1,2-4-5,-2-1-3,-3-2-8,-1-2-3,1-3-6,-2-3-5,1 0-3,-4-4 0,1-5 2,-1 0 5,0-1 1,0-2 0,0-4 7,0 3 7,0-6 14,1 3 13,-1-3 6,2 0 3,-4-3 8,4-2 1,-4-3 1,1-4 2,2-3-11,1-5-10,1-3-5,1-3-3,3-2-2,2-1-5,4 0 0,0 0-4,-1 1 6,-3 2 1,0 3 0,4 0-4,-4 2 0,2 1 3,-1 4-6,1 1 0,3 3-6,2 2-5,-1 1-1,2 5 3,-1 1-5,-2 2-1,2 4 6,0 0-4,-1 3 2,0 4 1,1 0-3,-1 2 1,0 2 3,0 1 1,2 5 0,-3 1-1,2 2-1,-2 1 9,2 2 1,-3 2 1,2 2 2,0 0-1,-4 0 1,3-1 1,-5 1 3,1-2-7,-1-2 3,-2 0 0,1 0-6,-2-5 6,0 0-7,-1-1 1,0-1-8,-1-5-2,1 1-9,0-4-8,-2-1-1,0-2-14,-1-2-24,2 0-12,-3-1-16,-1-1-32,3-1-33,-3 0-58,1-3-62,-2-1-78,0 0-55,1-5-65</inkml:trace>
  <inkml:trace contextRef="#ctx0" brushRef="#br0" timeOffset="9622.2582">21424 3841 703,'-15'-3'15,"-8"4"17,17-2 18,-12 2 32,4-1-26,1 0 4,-2 2 15,1-1 25,1 2-10,-1 0 7,2-2-1,3 1-11,-3-1 39,3 2 23,2-1-6,-1-1 1,2 1 12,0 0-7,3-1 10,-1-1-16,3 3 10,-2-2-11,3-1 6,-3 0-11,3-1-8,0-2-9,3 3-15,-2-1 10,1-1-15,-1 1-9,2-1-13,1 0-15,1 1-6,-1-2-11,1 0-5,3 0-12,-2 0-5,7 0 5,4 2 2,5-3 4,7 1-3,5 1 4,-1-2-9,5-1 1,7-1-9,-1 1-4,1-1-5,-1-1-2,-2 2 1,1-2-2,1-1 0,-2 3 3,-1-1 5,-4 0-8,-4-1 4,-3 3 0,-4 1-3,-4-1 1,-6 1-1,-3 0-8,-4 3-9,-4 0-19,-5 0-19,-1 2-21,-3-1-29,-2 0-36,-2 1-48,-2 0-51,-1 0-58,-5 2-27,-2 2-47,-2-2-31,3 1-13</inkml:trace>
  <inkml:trace contextRef="#ctx0" brushRef="#br0" timeOffset="10030.0038">22408 3500 1767,'-1'-22'45,"-5"8"57,2-3 56,-5 9 42,4-1 36,-1 4 24,1 0 41,-2 1 17,3 2-9,0 0-45,3 2-32,-2-2-26,1 2 2,1-2-11,-1 2-32,1 1-11,1-2-24,-3 2-2,3-3-14,-2 3-9,2-1-72,-1 1 22,1-1-42,-2 0 28,2 3-40,-2-2 19,2 0-35,0 1 24,2 2 16,1 6 6,2 2-4,-1 5 17,3 2-7,0 8-24,4 2 23,-2 7-13,-1 1 18,2 3-38,0 2 43,0 0-54,0 3 37,0-1-3,0 4 2,0-4-18,0 2-2,0-3 0,-1 1-5,1-1 2,-2-5-5,0-1 4,0-1-7,-2-3-1,-1-4 6,0-2-17,1-2-16,-2-4-18,0-5 25,-2 1-43,2-7 9,-4 1-22,1-3-37,1-1-38,-2-3-17,1-1-30,-1 0-66,0-3-8,3 4-71,-2-5-53,-4-2-67,-2 0-30,-4-2-48</inkml:trace>
  <inkml:trace contextRef="#ctx0" brushRef="#br0" timeOffset="10401.2364">22378 3607 1306,'-4'-18'-9,"-3"4"36,5-1 35,4 3 30,2 2 24,1 1 28,-1 0 26,3-1 15,0 2 31,2-3-9,4-1-17,-1 0-16,6 2-6,-1-1-13,3 0-13,2 3-9,0-1-6,-1 1-12,4-2-10,1 4-11,-2-4-15,0 1-15,2-2-11,-1 3-7,-1-1-14,0 5-14,0-1-8,-2 4-3,0 2-5,-1 2 0,-3 2 3,2 2-5,-3 4 0,1 0-5,-4 5 5,-2 1-4,-6 5 6,2 3-5,-2 2-1,-4 3 5,0 1 2,-5 6 2,-4-3 2,-2 2 5,-4-4-4,-4 0 2,-5-1 1,-3-3 0,-5-1-4,-2-7 3,1 1-7,-5-3-3,5-4-4,0-1-3,1-4-10,1 1-29,5-3-21,2-4-34,4 0-40,3-3-47,0 0-54,4-4-69,2-1-68,-1-5-56</inkml:trace>
  <inkml:trace contextRef="#ctx0" brushRef="#br0" timeOffset="15117.3266">16885 5857 856,'0'0'27,"0"0"27,0 0-14,0 0 7,0 0 32,0 0 5,0 0 20,0-14 14,0 14-17,0 0-11,0 0 30,0 0 13,0 0-25,0 0 4,0 0-11,-4-13 11,4 13-3,0 0-8,0 0-3,0 0-1,0 0 3,0 0 3,0 0 3,0 0-13,0 0 5,0 0 11,0 0-7,0 0-12,0 0-8,0 0-12,0 0-8,0 0-14,0 0-11,0 0-19,0 0 2,0 0 4,0 0-6,0 0 8,0 0 3,0 0 6,0 0 1,0 0 2,0 0-5,0 0-2,0 0-9,-15 128-4,1 39-3,13-130-1,0 1-4,-3-4-3,4 0-1,0-2-2,0 0 0,0-5-3,0 1 1,0-2-4,0-2 1,0-2-1,0-1 5,0-3 1,0-1-2,0-5 3,0-12 12,5 22-11,-5-22 12,4 17-4,-4-17 9,0 0 14,0 0-15,0 0 7,0 0-1,10 12 2,-10-12 0,0 0 3,0 0-4,0 0-3,0 0-2,41 21-5,-31-21 4,-1 2-1,2-2 0,3 1-2,1 1 3,1-2-1,2 0-3,2 0 3,0 0-4,0-2-4,3 1-3,-2-1-4,-3 1-1,2 0-6,-4-1-2,-4-1-12,-1 1-10,0 0-21,0-1-31,-3-1-17,0 1-39,1 0-39,-4-1-44,-5 4-46,0 0-56,0 0-31,0 0-29,0 0-42,0 0 7</inkml:trace>
  <inkml:trace contextRef="#ctx0" brushRef="#br0" timeOffset="15466.11">16741 6218 930,'0'-3'19,"-5"-1"40,9 0-22,-1 0 30,-3 1 11,0 1 20,1-1 16,0 1 19,0 1-6,1 1-22,-2-1 43,3 1-26,0-2 15,3 1-5,-1-1-14,3-1 0,-2-1-2,6-1-8,0 0-15,-1 2 5,4-4-18,-2 1-6,5 1-3,2 0-14,-1-3-6,5 3-9,2 0-4,1-2-7,3 0-13,0 0-5,-4 2 0,2 0-2,-2 1-6,-5 0 0,-2 2-5,-4 0-5,-7-2 0,0-1-25,-4 5-17,-2-2-35,-2 2-22,1 0-39,-1 2-37,0-2-46,-1 3-48,1 0-36,-3 0 5,-2 1-36</inkml:trace>
  <inkml:trace contextRef="#ctx0" brushRef="#br0" timeOffset="15675.9812">16855 5877 1196,'-1'-9'33,"-2"1"31,7 2 39,-4-1 24,1-3 29,3 1 5,0 4 27,0-2 8,2 0-13,2-1-16,3 4-28,-1-4-19,6 5-29,-2-6-2,6 2-26,2-2-8,-1 1-17,5-1-20,1 1-9,3-3-11,-4 2-15,0-1-37,1-1-34,2 4-24,-7-3-43,-3 10-36,-5-4-54,1 4-33,-3 0 4,2 4-4,-5 1-25</inkml:trace>
  <inkml:trace contextRef="#ctx0" brushRef="#br0" timeOffset="16166.6799">18553 6111 1037,'-11'-4'14,"1"1"-11,5 1 71,-6 0-31,3 2 12,4 2 15,-3-2 20,2 2 12,-1 0 4,2-2 18,1-2-55,0 4 53,2-2-1,0 0 1,-1 0 3,2 0 3,-2 0 6,2 0 4,2-2 6,1 0-7,-3 2 6,0 0-2,0 0-9,0 0-2,0 0 2,46-20 0,-29 17-15,1-1-5,4-1-3,7 1-8,6-3-10,5 1-7,1 1-25,4-2-7,0 0-9,5 0-9,-3 4-7,0-4-11,-4 3-4,-3 1-1,-1 0-5,-5 2-7,-3-1 2,-2 1 0,-4 1-5,-8 0 0,0 0-3,-4 0-21,-5 1-23,-8-1-6,0 0-40,0 0-25,0 0-45,0 0-41,0 0-44,0 0-43,0 0-31,0 0-50,0 0-30,0 0-26</inkml:trace>
  <inkml:trace contextRef="#ctx0" brushRef="#br0" timeOffset="16521.3738">19828 5903 1892,'0'0'41,"134"-106"63,-134 106 56,0 0 42,0 0 32,0 0 17,0 0 30,0 0 14,0 0-3,25-73-49,-25 73-32,0 0-32,0 0 0,0 0-6,0 0-17,0 0-9,0 0-34,-1-20-17,1 20-17,0 0-12,0 0-30,0 0-14,0 0 1,0 0-4,0 0-3,0 0 10,0 0 11,0 0 3,0 0 0,0 0 5,0 0-5,-12 57-42,12-57 33,-8 106-37,12-78 14,-1 4-28,1-1 32,0 4-30,-1-1 15,1 5 11,0-2-7,2-1-4,-1-3 1,0-2-29,-2-2-11,0-1 6,-1-4-48,-1-1-37,0-3-59,-1-4-2,2-2-80,-4-1 9,4-6-83,-1 0-48,-2-3-46,-2 0-15,-3-2-47,-1-1-23</inkml:trace>
  <inkml:trace contextRef="#ctx0" brushRef="#br0" timeOffset="17104.9325">19837 5719 1434,'-16'-10'-25,"3"4"38,3-5 37,-1 2 31,5 1 33,2 4 12,-1-3 34,5 6 11,-1-3 53,3-1-22,3 1-25,3 3-18,2-5-16,5 2 7,1-6-17,1 1-8,5 0-7,0-4 0,0 3-6,3-2-8,0 2-17,-1 0-16,-1 2-13,-3 0-1,1 2-21,0 0-20,-1 0-4,0 3-7,3 1 1,-6 2-3,5 1-6,1 2-2,-3 1-2,2 3 2,-2 3-4,-3 1-6,-3 2-8,1 1-13,-3 4-11,-2 0-5,-5 2 1,-2 3-5,-6-2-3,0 3 2,-3 0 2,-4 1 8,-5-4 11,3 1 2,-5-2 1,1 0 2,1-5 7,2-3 7,-1-1 5,3-4 6,0-2 4,3-3 5,1-1 2,3 1 14,0-2 6,0 0 6,3 0 7,1 0 16,1 0 20,2-2 8,1 1 5,-4 1 17,5 0 13,-1 0 2,0 0 0,3-2-6,0 2-21,-1 0-4,1 0-5,3 0-23,-2-3-18,6 1-13,1-4-5,0 2-9,1 0-2,3 0-10,-2-2-1,3 3-4,-2 3 1,1 3 5,-2 1-7,3 1 5,-3 0-5,0 1 4,1 3-1,-1 1 2,1 4-1,-5 3-2,4 2 5,-5 6-2,1 4 2,-3-1-1,-1 6 3,-1 0 3,-4-2-5,-1-1 1,-6-2-1,-1 0 2,-4-3-1,-2 0-2,-5-4 0,-4-2-2,-4 1 5,-3-3-4,-6-1-5,-2-3-12,-2-3-12,-1 1-16,-2-3-30,4-4-33,4-1-41,-1-3-22,2 1-43,6-2-35,4-3-47,2-1-35,2-1-30,4 1-23,2-3-33,3-1-36</inkml:trace>
  <inkml:trace contextRef="#ctx0" brushRef="#br0" timeOffset="17557.6672">21484 5845 938,'-8'-3'31,"-6"1"-15,4 0 75,-4 2-28,-2 0 12,3-1 19,-2 1 22,3 1 18,-3 1-11,6-1 38,1-2-65,0 2 52,2 0 7,2 0-4,3 3 2,-3-4-4,5 4 4,-1-2 0,0-2 12,3 0-10,-1-5 14,1 4-3,1-5-18,4 3 7,-3-1-10,0 0-13,7 2-20,1-2-11,3 4-31,3-3-9,2 3 0,-3-3-19,4 1-16,5 0-10,3-1-3,2 1 3,2-1-3,-1 2-10,8-1-1,1 0-7,0 0 2,-2 2-6,-5 0 1,-2 0-10,-7 0-11,-3 0-23,-4-3-20,-5 1-31,-6-1-28,-4 3-39,-1-2-64,-2 2-52,-2 0-55,-3 3-49,1 1-50,0-1-13</inkml:trace>
  <inkml:trace contextRef="#ctx0" brushRef="#br0" timeOffset="18053.2915">22894 5628 1254,'5'-8'23,"-4"-4"37,4 1 42,7-1 35,-10 0 17,3-2 20,-1 0 8,1-3 3,-3 0-4,0 2-11,-2 1-32,0-1-27,0 0-2,-3-1-12,-1 1 1,0 3 9,-3-1-7,4 1-19,-4 2-4,1 0-3,-2 1-18,0 3-5,-2-1-5,1 0-8,-2 3-10,-2 0-2,-1 0-2,-1 2 4,-3 2 6,0 2 0,-2 0-2,0 2-2,-3 2 2,-1 3-5,-1 2 0,-4 0-9,-1 5-2,3 1 4,-3 3-1,-3-1 1,3 3-5,0-1-1,0 3 0,3 1 3,2 1-4,-1-1-2,3 3 2,3 2-2,3-2 3,1 3 5,8 0-2,0 1 0,7-1 1,2-2 1,7 0 0,1-1 1,7 2 1,2 1 2,6-2 3,0-4 2,6 4-2,1-1 3,4 0 5,3-4 3,3-3 2,-1-5 1,1-2-2,2-1 10,-4-5 19,-1-2 0,-1-2-1,-1-2-1,-4 0 5,-4-1-6,-2-1-5,-8-1-10,2-1-23,-7 2-4,0 0-8,-4-2-6,2 2-8,-6-1-11,0-2-15,2 3-38,-2 0-34,3-1-21,-6-1-44,4 2-50,-10-1-69,8 1-58,-8 0-81,0 1-53,-4-2-87</inkml:trace>
  <inkml:trace contextRef="#ctx0" brushRef="#br0" timeOffset="23456.8632">16474 7779 905,'0'0'27,"0"0"33,0 0-8,13-19 33,-13 19 33,0 0 30,0 0 41,0 0 37,0 0-5,0 0-1,0 0 38,14-23-4,-14 23-9,0 0-9,0 0-13,0 0-25,0 0 2,0 0-14,0 0-21,24-47-11,-24 47-12,0 0-9,0 0 1,0 0 1,0 0-18,0 0-18,0 0-4,10-15-15,-10 15-8,0 0-14,0 0-28,0 0-1,0 0-11,0 0-18,0 0 18,0 0 3,0 0-2,20 18 11,-20-18 1,0 0 9,47 89 6,-37-64-37,-4-1 23,1 1-30,-1 1 19,-2 3-34,0-4 16,-1 2 12,0-1-15,-2-2 1,2 0-9,-1 0 8,0-3 0,0 0 3,1 1 0,1 0 1,-1-1 2,4-2-3,-3-1 5,3-1-8,-2-2 2,0 2-4,1-4 2,-3-5-1,1 2-3,-1-3 6,-1 0-5,0-3 8,-2 0-4,1-1 1,-1 0 2,0-1-5,0-2-2,-1 2 3,1-2 0,0 0-19,-2 0-4,1-2 3,0 4-48,-2-4-18,2 7-60,-2-11-7,0 4-64,-1-4-11,0 1-70,0-3-47,0-2-36,0 2-20,-3 0-39,4-1-45,-2 5-11</inkml:trace>
  <inkml:trace contextRef="#ctx0" brushRef="#br0" timeOffset="24238.3817">17356 7554 1212,'0'-13'-13,"-3"5"82,3-3-24,0 6 32,-2 1 22,-1 1 11,3 1 10,-1 1 11,1 1 19,-4-1-76,2 1 20,4 2-23,-4 0-18,1 2-9,-1 4 1,-1 0 1,-2 3 3,0 2 2,-2 3 6,-1 0 1,0 4 6,-1-2-1,3 3-4,-4-4-11,4 3-3,-3-2-4,4-1-2,-2-1-4,3 0-8,-3 0-3,3 0-3,0-2-4,1-1-6,-1 0 7,1-3 3,0 0 3,2-1 2,0 0 5,2-1 2,-2-1 3,1 0 7,-1 0 0,2 0 4,-1 0-1,1-2 0,0-1 0,-1 0 0,3 0 1,0-1-3,4 0 8,-5-3 8,6 0-1,-2 0 3,4 3-3,-2-3 11,3 1 15,1 1 8,1-2-12,4 1-14,1-2-5,2 1 1,2-2 2,3 2-10,-1 0-15,3 0-11,-4 2-5,3 0-2,-1 1-2,-4 3-6,1-2-4,-4 3-3,1 0-1,-5 3-4,1 0-1,-3 1 5,0 2-3,-3 1 0,0 0 4,-1 1-2,-4 1-2,0-1 4,-2 2 5,-2-1-7,-3-1 0,-2 1 3,-1-2-5,0 1-2,-4-1 2,-2 0-7,1 1-2,-4-3 1,1 0-4,-3 0-2,-2-2-4,1 1-6,-2-3-2,-2-1 1,2-1-6,-3-1 0,1 1 3,0-2 1,-2 1 5,2-4 6,2 0 3,-3 0 4,5-1 6,-2 0-3,3-1 3,0 0 0,3 0 2,-1-2 1,5 0 0,1 0-2,1 1 0,2 0 10,2-1 6,1 0 7,0 1 5,3 0 2,-1-1 3,1-1 7,0 1 1,1-1-5,-1 1-6,3 2-7,0-3-8,2 1-1,2 0-2,4 2-10,-2-2 1,5 3-4,1 0-2,0 0 4,1 0 1,5 0-7,-2 0 0,-3 1 1,4 1-9,-6-1-3,4-1-16,-6 1-16,4 1-20,-7-5-27,1 4-12,-5-5-42,0 4-19,-3-1-36,1 1-31,-2 0-39,-1 0-35,0 1-23,-4 1-38,-1 0-19,5 0-6</inkml:trace>
  <inkml:trace contextRef="#ctx0" brushRef="#br0" timeOffset="24678.1091">17399 7720 922,'0'-2'23,"-5"-1"27,7 2-21,-8 0 6,1-1 29,1 1 9,0-1 14,-3 0 19,1 0-14,-3 1-20,2-3 36,-1 1 2,3-3-21,-5 2 7,-1 1-5,4-1-11,-4 0 3,3 1 14,-4 1-2,2-2 0,2 3 13,-2-2-1,4 3-5,-1-2-2,3 3 0,-3-2-17,6 1-3,-2-2-1,4 1-15,-1 1-6,0-1 9,3-1-2,4 0-8,-1-1-3,5 1-8,3 0-2,1-3-5,4 2-7,3-3-12,7 3-2,1-3-6,4 0 0,2 0 0,6-1-5,1 0-4,4 0 0,2 0-2,2-1-2,0-1 2,-1 2 1,-3-1-1,-1 1-3,-5-1 8,-6 3-6,-3-1 3,-6 3 1,-5-1-2,-4 3-3,-8-1-3,-1 1 2,-3 1-10,-4 1 3,-2-1-21,-2 2-23,-1 1-34,-3-1-31,-1 1-37,-3 2-54,-4-1-38,-1 3-43,-3 1-41,4-3 1,-1 4-29</inkml:trace>
  <inkml:trace contextRef="#ctx0" brushRef="#br0" timeOffset="26721.8482">22231 7478 334,'-37'8'7,"37"-8"34,0 0-4,0 0 13,0 0 5,0 0 9,0 0 5,-28 6 13,28-6 1,0 0-4,0 0-38,0 0 37,0 0-23,0 0-11,0 0 12,-24 6-1,24-6-3,0 0 6,0 0 42,0 0-37,0 0 36,0 0 9,0 0-9,-19 8-6,19-8 10,0 0-2,0 0-3,0 0 13,0 0-8,0 0 9,0 0 14,0 0-9,0 0 7,0 0-6,0 0 5,0 0-13,0 0 4,0 0-6,0 0-17,-17 4 9,17-4-6,0 0-3,0 0-6,0 0-11,0 0-8,0 0-8,0 0 4,0 0-5,0 0-5,0 0-1,0 0-1,0 0 3,0 0 0,0 0-6,0 0-8,58-8-8,-58 8-10,0 0-5,166-18-3,-124 13-4,2 1-6,-2 0 5,2 0 6,-2-2 0,1 2 2,-1 0 4,-3-2-7,-4 3 1,-2-1 1,-4 1-3,-2-1 0,-4 3-5,-2-2 3,-6 3-7,0 0 5,-6-2-5,2 2 1,-3-1-3,-8 1-20,0 0 13,0 0-20,0 0 10,0 0-6,0 0 0,0 0-11,0 0-13,0 0-20,0 0-1,0 0-5,0 0-26,0 0-15,0 0-13,0 0-25,0 0-9,0 0-23,0 0-29,0 0-21,0 0-5,0 0-29,0 0-31,0 0-7,0 0 13,0 0-7</inkml:trace>
  <inkml:trace contextRef="#ctx0" brushRef="#br0" timeOffset="29652.5585">23859 6914 381,'0'0'26,"0"0"5,0 0 3,0 0 13,0 0 16,0 0-2,24-42 18,-24 42 10,0 0-22,0 0-6,0 0 16,0 0-49,0 0 35,0 0-33,4-18 25,-4 18-25,0 0-11,0 0 30,0 0 8,0 0-49,0 0 27,0 0 5,0 0 4,0 0-10,0 0 4,0 0-8,0 0-8,-29-23 0,29 23 5,0 0-6,0 0-2,0 0 2,0 0-2,-60-7 5,-15 3-11,58 11 1,0 0 6,-2 0-1,0 2 6,-1 2 12,-1 0-2,1 2 0,1 1-1,-3 0 1,4 2-1,-1 0 10,2 2 6,1 1-12,1 2 4,-2 4-2,0-5-1,2 2 5,1 2-5,0 4-1,3-1 0,-2 5 4,2-3-1,2 1 2,2 4-1,2 3-8,2-3 2,2-1-8,1-2-12,6 0-4,0-2 3,4 0-8,-1-3 4,4-3 5,1-3 4,2-2 6,4 0 5,-2-5 5,-1-1 3,4-5 9,-1 1 11,0-4 9,2 1 4,0-5 0,2 0 9,0-3-2,3-1 5,0-2-8,3-2-9,2-1-7,0-5-6,2-1-6,1-3-9,2-5-1,-1-2-6,-2-3-4,1-2-2,-3-3-1,-2-1-6,-6-1-1,0 0 0,-8 2-6,-1 1-2,-6 1 5,-3 2-7,-6 5-1,0 2-4,-6-3-7,-1 4-7,-6-1-4,-3 1 0,-3-1-12,-6 3 0,0-2-6,-4-3 2,-4 6-4,1 2 3,1 2-1,1 0-13,4 4-14,-2 0-14,6 3-20,0-1-36,4 1-22,1 0-29,2 4-37,0 0-12,2 3-11,0 3-21,2 2-15,2 1 37,-3 3 15,4 3-7,-1 8 0</inkml:trace>
  <inkml:trace contextRef="#ctx0" brushRef="#br0" timeOffset="30748.6817">19037 7992 466,'-9'7'12,"-2"-3"16,3-1 10,-3-1 25,5-1 18,1 3 28,1 1-28,2-5 58,-1 3-31,-3-1-1,5 1 18,-2-3-9,3 0 1,-1-1-3,1-2 47,0 2-44,0 0 46,1 1-7,-1 1 0,0-1-1,-1 2-19,0-2-6,-1 3-10,1-3-1,1 0-21,-1 0 7,2-3-20,0 3-10,3-2 7,5 1-13,-1-1-3,5 2-2,3-3 5,7 3-5,1-2-8,6 1 0,6 0-11,2-1 2,4 0-10,2-2-9,2 0-10,1-1-9,1 1 3,0-3-4,0 4 5,0-3-3,1 2 8,0-2 6,-2 2 5,-3-3 6,-1 2 6,-1 0-1,-6 1-2,-2-3 2,-4 4-5,-5-1-2,-3 1-7,-5-1-6,-3 3-9,-4-2 2,0 2 0,-2-1-3,-2 2-1,-3 0 0,2-3-5,-2 3 6,1 0-4,-2 0 0,1 0 0,-3 0-3,-3 0-2,3 0-5,0 0 6,-1 3-13,0-3 5,-3 0-8,4 0-25,-3 0-25,0-3-20,0 2-30,-3-3-44,2 1-31,-1 0-46,-2-3-37,-3 1-26,1 2-23,-1 2-33,-1 0-9,3-2 18,-2 2-16</inkml:trace>
  <inkml:trace contextRef="#ctx0" brushRef="#br0" timeOffset="37105.1127">13782 9986 808,'-8'-11'28,"4"-1"49,-2 0-23,4 2 34,-2 3 30,3-3 24,2 5 19,1 0 33,0 1-13,-1 0-12,-1 2 55,-1 0-14,1 0-4,-2 1 2,2-1-1,-2 2-19,1-1 7,-1 1-21,1 0-24,1 0-15,0 0-11,0 0-15,0-1-9,0 1-10,0 0-18,0 0-14,0 1-4,1 3 5,1 2-5,1 1-3,1 2-2,2 4 7,1 1 2,4 5 21,-1 2 8,4 1-2,1 4-10,3 0-8,-2 3-5,5 1-7,-3 1-1,3 2-20,0 0-12,-1 1-13,1-4 9,-1 3-3,0 0-1,-1-2-4,2 1-9,-2-3-2,1 0 4,0-4 2,-2-1-5,-2-1 1,3-4 4,0-2-2,-4-3 5,-2-4-2,0 0 3,-4-3 5,2-2 4,-2-3 9,-1 1 3,0-4-43,-2-1 47,-2-3-28,2 1 24,0-3-25,-2-3 24,2-2-40,5-4 24,2-3 18,1-4-23,8-6 5,1-6-12,4-5 1,0-5-10,4-3 5,-4-4-2,1-4-5,-2-2-1,-2 2-8,1 0 14,-8 1-13,2 6 14,-4 5-18,-2 6 6,-4 7 28,-5 5-28,0 6 19,-4 7-41,0 6 28,-4 2-39,4 3 18,-3 2-71,0 2-11,2 2-16,-1 3 8,4 0-18,-2 3-19,4 1-25,-1 2 3,4 1 6,0 4-29,0 0-32,2 1-43,4 0-22,-2-2-19,0 0-24,3 0-27,3-3 16,-5 1-31</inkml:trace>
  <inkml:trace contextRef="#ctx0" brushRef="#br0" timeOffset="37640.624">15056 10628 1037,'0'-5'25,"-9"-3"-11,9 4 26,-8-5 18,4 1 14,-2 2 12,0 0 13,-1-4 21,0 3-15,-3 0 19,2-1-7,-1 1-3,-4 0-9,1 2-10,-1 1 10,-3 1-8,0 4-1,-2-2 10,1 4-3,-5 0-8,1 3 6,-1 0 6,0 3-14,-4-2-3,3 3 0,-2 2-14,0 0-3,2 3-4,0 1-3,1 1-9,2 3-3,1 3-11,0 1-11,5 1 0,-2-2-16,7 0 4,0 3-9,2 0-1,4-1-4,3 0-1,3-2 6,4 0-6,1 1 0,4 0-5,3-4 5,3 0-2,2-2 1,2-3 2,3-1-6,2-2 0,0 0 4,2-3-2,3-1-2,2-3 0,0-2 2,0-1-3,2-2 6,-2-1 4,3 0-4,-3-2 1,-1 1 0,-3-2 1,-3 1 0,-1-1 0,-5 3-5,-3 0-3,-5-1-3,-3 2-5,-3 0-11,1 0-24,-6 0-36,0 0-31,-2 0-43,0 0-46,-4 0-48,0 0-51,-3 2-47,3-1-9,-5 2-38</inkml:trace>
  <inkml:trace contextRef="#ctx0" brushRef="#br0" timeOffset="38045.9655">15536 10697 1306,'-5'-16'27,"3"3"43,-4 0 60,18 5 44,-16-5 29,4 5 28,-2-1 30,2-1 29,-1 2-9,1-2-20,-1 3-33,-3-1-26,4 2 6,1-2-19,-1 2-7,-1 3-16,1 0 13,0 5-8,-3-5-18,2 4-14,0-1-32,-1 2-5,0-1-15,-3-1-12,1 0-29,0 3 0,2 1 7,0 2-1,0 2-27,1 2 25,-3 1-33,3 2 27,0 4-23,-2 0 9,2 3-38,-3 1 28,3-1-3,-2 4 3,3-2-9,-1 3 7,2 0-13,-1 5 12,4-2-15,-4 3 5,5-2-7,-2 2-12,0 4 4,1-4-22,-1-1 1,0-2-60,1-1-13,0-2-77,-3-5-17,3-3-78,-3-3-28,-2-2-81,1 0-59,-9-3-57,5-1-37,-3 0-24</inkml:trace>
  <inkml:trace contextRef="#ctx0" brushRef="#br0" timeOffset="38515.6772">16218 10166 865,'-15'3'29,"-4"0"27,10-1-14,-5 0 9,2 0 22,-1 1 10,1-1 6,1 1 20,4-1-18,-2 0-20,4 1 28,-4 0 1,7-2 2,2 2-5,0-1 8,0 1-12,-1-1 14,1 1 1,0-1-5,-1 0 10,1 2-6,-3-4-1,2 1-1,-2-1 6,4 0-14,-1-1 1,4 0 3,2 1-13,7-3-15,2 0-7,9-1-12,3 2-13,4-5-9,5 2-11,3-1-13,4 1-15,0-1-19,-2-1-15,3 3-27,-4 0-25,-1 3-37,-5 1-47,-5 1-44,-6 3-44,-4 4-28,-7 0-34,-3 1-1,-8 3-36</inkml:trace>
  <inkml:trace contextRef="#ctx0" brushRef="#br0" timeOffset="38697.1678">16133 10657 1451,'-7'-2'20,"7"-2"32,-7 1 31,11-1 28,0 2 7,2 0 2,2 0 3,8-5 7,4 4-22,3-1-29,8-3-34,5 2-37,1-2-9,5-2-33,0-1-35,1 3-45,-5-4-49,0 3-39,-4-2-18,-4 0-54</inkml:trace>
  <inkml:trace contextRef="#ctx0" brushRef="#br0" timeOffset="39332.7749">17420 10267 1272,'1'-28'-24,"-2"-1"70,-6-2-24,15 1 18,-16-2 13,3-1 14,-4 2 8,1 4 10,-2 1 34,-2 2-58,-1 2 29,0 2-2,0 3-7,-4 3-8,3 3-6,-7 1-8,4 3 9,2 3 5,0 2-2,-4 4-12,0 2 5,2 3 1,-2 1 15,3 4 4,-5 0-15,1 5-11,-5 1 2,3 2 8,1 3-10,-1-1-1,2 4-8,-1 1-4,2 0 1,-2 1 0,4-1-4,1 2-1,2-2 2,1-1-4,4-1-2,3 0-2,3-1 0,4-3-2,2-1-3,6-2 0,3 0 9,3-1 14,4-1-1,3-4 2,3 1-4,3-2 7,4 2-2,0-2 4,1-1-4,-3 1-9,3 0 1,1 1-2,-1-4 4,1 4-4,-3-1 4,0-1-15,1 0-6,1 0-10,-3-1 0,-4 1-8,-3 0-1,0 1-5,-4-2-6,-5 2 2,0-3 0,-5 2-1,-2 1 0,-3 1-1,-1-3 2,0 4 0,-6 2 0,-2-1 0,-3 0 0,-2 1-1,-2 0 2,-4-4-5,-2 2-6,-1-6-3,-1 3 0,-2-5-3,1 1-4,-2 0 2,0-3-3,0 2 2,0-2 0,1 1 7,0-3 0,3-1 2,0-2 4,4-2 2,-2 0-2,2 0 13,2-4 3,2 1 3,-1-3 6,1-1 5,0-3 1,0-2 2,4-4 2,2-3-3,2-1 10,1-3-4,5 2-3,4 0-2,0-2-4,4 3-1,1 0-3,2 3-3,-2 2-17,-1 0 2,0-1-4,1 1-7,0 1-5,1-2-10,3 3-7,-3-4-35,4 1-12,1-1-45,-3 0-35,0 0-41,-4-2-42,-2 2-42,-3 2-34,-3 2-21,-7 1-27,0 4-1,4 2 11,-2 1-21</inkml:trace>
  <inkml:trace contextRef="#ctx0" brushRef="#br0" timeOffset="39883.0346">17874 10333 1373,'6'-7'-20,"1"-1"41,-6-3 43,5-2 35,0 2 32,-3 2 35,2 2 16,-3 2 33,-2-1 32,-1 3-20,0-1-29,-2 2-28,1 1-31,-1 1-32,2 0-16,-1-1-33,1 2-14,-1-1-21,0 1-15,0 2-8,1 0 0,0 1-2,-2 2 3,1 0-1,-2 1 0,0 0 1,2 1 2,-2-2-3,1 2 2,-3-2 0,4 1-5,-1 0 2,1-1-1,-2-1 4,-1 2-1,-1-3 3,2 3 0,-2-1 3,1-2 5,-3-1 1,3-1 0,2 0 3,-2-1 10,3-1 2,1 0 7,1-1 13,1 1 6,-1-3 6,3 2 7,-3-3-2,4 1-6,-3 0 1,1-2-5,2 0-12,-1 0-8,3 0-1,-2-1-6,1 1-3,1-2-4,3 2-5,-1-1-6,3-1 0,-3 0-6,5 3-5,-3 0-2,2 0-4,0 0-2,-3 3 3,4 1-3,-7 0-11,2 1-2,-2 1 3,-1 0-8,-3 1-15,2 0-20,-4 1-8,-1 1-21,-2 2-27,-2 0-36,0 1-35,-4-1-43,1 3-29,-6 0-26,3 1-44,2-2 7,0 1-46</inkml:trace>
  <inkml:trace contextRef="#ctx0" brushRef="#br0" timeOffset="40518.6429">18726 10067 971,'-7'-16'36,"9"-3"-10,-5 1 19,8 1 24,-9 0 28,4 0 18,2 2 18,-2 0 25,0 0-20,-2 1 38,-2 2 1,-1-2-5,-1 0-3,-2 1-7,-1 0-1,-1 2-5,-1-2 3,1 5-14,0 0-14,2-1-5,-2 2-4,-1 3 1,2 3-17,-4 1-14,0 4-13,-4 0-2,1 0 9,-2 6-5,-1 0-8,2 4-9,-2 1 0,2 2 2,-2 3 3,1 0-7,-1 3-11,-3 1 4,1 2-9,3 2 22,-5 0 2,2 3 4,-3 0-9,5 1 0,-2 3 2,0 2-14,3 0-1,-1 0-26,5 3-1,2-1-8,2 0-3,6 1-5,3-1-4,2-1 1,3-1 0,5 1-8,1-3-4,4-1-5,4-2-6,-3-1-12,1-2-26,3-6-6,0-3-4,0-5 5,-2-3 5,2-3 5,-2-2 9,2-6 12,2 1 29,-1-2 6,6-3 25,1-3 3,2-2 6,1-3-1,-1-7 3,-3-2-5,0-6-2,0-3-3,-4-2-17,3-1-6,-7 2-3,-3 0 2,-4 4-5,-2 2 5,-8 4 0,-6 2 7,-4 4-13,-7 0-2,-3 4-2,-7 2-6,-3-1-2,-3 5-4,-2 1 0,0 3-14,-2 3-10,0 1 0,1 3-15,3 0-5,2 3-14,3 0-4,5 0-23,2-1-19,5 2 4,-1-4-34,3 2-23,0 1-32,3-1-30,-1-3-43,0 2-28,1-1-35,1 1-34,0-3-4,-1 1-38</inkml:trace>
  <inkml:trace contextRef="#ctx0" brushRef="#br0" timeOffset="41007.4318">19112 10188 1153,'-8'-12'44,"7"-2"46,-9 4 29,14-3 42,-10 3 37,2 1 19,-1 0 31,-2 1 29,1 2-17,-2-2-20,4 2-14,-1 0-13,-2 1-26,5-1 6,0 2-13,0 2-20,2-1-27,-4 3-15,1 0-6,2 1-23,-2-1-7,2 3-20,-2-1-4,2 2 18,0 1 9,1 3-1,0 2-3,1 3-10,0 2-1,2 2 3,1 3-11,4 3-27,-2 0-11,3 3-4,2 0-5,-1 2 6,2 2-4,2-2-5,0 2 2,2-1 1,-2 0-5,4 1 0,-3-3-1,5-1-1,-3-2 3,0-4-3,1 1 0,-3-4-3,3-3 8,-3-3-2,1 0 3,-1-5 7,-1 0 1,-1-3-17,1-2 32,-2-1-28,1-4 50,1 0-50,-1-6 53,3 1-58,0-6-6,-1-2 18,2-7-37,3-3 27,1-5-1,1-4-5,1-3-23,2-3 10,3-1 20,0 0-44,-2 4 17,0 6-23,-5 4-63,-1 7-3,-6 5-70,-3 7 6,-5 3-51,-5 3-15,1 3-58,-6 1-30,-4 2-42,-6 2 0,-2 2-30,-1 5-38,-3-1-34</inkml:trace>
  <inkml:trace contextRef="#ctx0" brushRef="#br0" timeOffset="47734.8263">14824 12037 545,'-3'0'18,"2"5"11,-6-5 11,1 0 15,2 1 13,1-2 4,-2 2 13,2-1-26,5 1 31,-4 1-31,1-4 12,1 2-4,-1-2-3,1 3 13,0-2 4,2-1 52,1 1-30,5-4 39,1 4-10,4-2 23,4 3-3,5-1 10,4-2-2,6 3-10,2-4-9,6-1-5,6-1-4,7-3-18,-1 0-1,7-4-20,7 4-10,0-5-13,5 3-9,0-3-11,4 0-1,6 0-14,6 1 0,8-1-6,7 1 1,8-1-2,7 2 0,9-1-1,7 0-5,3-2 2,3 1-9,-3 0-3,4 0-9,2-2 4,0 2-6,2-3-1,0 2 1,0 0-5,-4-2 0,4 2 1,-3-1 6,-10 1-6,-2 0 2,-5 1 0,0 0-6,-7 0 3,-3 2 0,-10 0 1,-5 1-3,-6 2 5,-11-1-2,-12 3 2,-11-1 2,-11 1 2,-7 1 0,-11 1-2,-8 2 5,-7 0-6,-4 0 2,-6 3 0,0-1-8,-5 1-9,-2 1-14,-2-1-9,-3 0-22,-4 2-24,-6-2-32,-7 1-19,-6 2-26,-6-2-32,-10 3-24,-8 2-24,-6-2-9,-2 5-4,-6-1 0,-2-1 19,2 3 4,-4 1 2,6 1 12,4 3-1</inkml:trace>
  <inkml:trace contextRef="#ctx0" brushRef="#br0" timeOffset="48490.3601">15923 12114 365,'-78'8'18,"0"3"10,15 3 4,4-3 5,5 2 13,8-1 16,-4 1 17,4 3 1,2-4-5,7 4-30,-1-1 50,6 1-36,3-2-8,5-2-2,2 1 5,4-3 1,3-2-11,2 1 28,7-6-38,-1 1 37,5-2 2,-1 0-1,3-4-4,3 4 32,1-4 11,3 4 27,4 1-2,3-3 11,7 0 11,6 0-9,9-3-5,5-3-26,11-1-5,3-5-34,10-1-1,4-6-20,12 0-14,8-1-4,13-2-13,9 1-5,12-3-9,7 0 0,12 1-9,8 1 2,0 0-4,-1-1-4,6-2 0,-1 1-4,4 0 0,-1 2-2,-3-2 1,-4-1-5,-5 2 6,-2 4-1,-15 1 4,-11 3 2,-18 2-1,-11 2 2,-10 0-2,-8 2 3,-6-1-2,-8 3-1,-5 1-2,-5-2 3,-3 2-2,0 0-2,-10 0 2,-2 1-4,-4 1 3,-3 0 4,-5 0-1,1 1-7,-6 1 4,1 0 4,-5 0-4,-2 2 1,-2-1-1,-2 1-2,-2 0 0,-1 0 6,-1 0-1,0 0-6,0 0-1,0 0 4,-1 1 0,1-1-1,-2 0-2,2 0-3,0 0-2,-1 2 3,1-2 5,0 1-5,0-1-4,0 0 7,0 0-2,-1 0 3,1 0 4,0 0-5,0 0 2,0 0 0,0-1 6,0 1-5,-2 0 3,2 0 0,0 0-3,2-2 0,-4 2 3,2-1 0,2 1-2,-2 0-1,0 0-1,-2 0 2,2 0 1,0 0 0,0 0-5,0 1 4,0-1-2,0 0 0,0 0 1,0 0-4,0 0-2,0-1 5,0 1-4,0 0-1,0 1-2,0-1 1,0 0-2,0 0-1,0 2-2,-3-2-7,6 1 0,-6 0 2,3 1 1,0-2-6,0 0-4,-1 3-2,1-3-3,0 0 5,-3 1-5,0-1-8,-4 2-1,1-2-6,-6 1 2,4 1-1,-2 0 1,-2 1-3,2-1 2,1 1 11,1-1 0,1 1 4,3-3-2,2 1 5,-2 0 2,3 1 1,1-2 3,0 0-2,-2 0 2,4 0 6,-2-2 1,1 2 1,-1-1-4,0 0 1,2 1-5,-2-1-1,2-1-3,-2 1-13,0-2-22,-2 2-22,2-1-21,-3-1-19,3 1-36,-3-3-24,0-1 13,-1 1-28,-5 1-14,-2-2-18</inkml:trace>
  <inkml:trace contextRef="#ctx0" brushRef="#br0" timeOffset="58468.1345">20578 7803 121,'0'0'21,"-5"12"13,5-12-5,0 0-3,0 0 12,0 0 11,0 0 8,0 0-1,0 0-3,0 0-12,0 0 19,0 0 3,0 0 9,0 0-3,0 0 2,0 0-31,0 0 45,14 14-25,-14-14-1,0 0 23,0 0-15,0 0 2,0 0-1,0 0 39,0 0-48,16-1 25,-16 1-9,0 0-11,0 0-5,0 0-6,0 0-9,0 0-12,0 0 0,68-50-8,-68 50 0,0 0 3,70-61-16,-61 48 1,0 2 9,2 0-7,-5 0 8,1 0 0,-2 0 4,-2 1-2,0-1 2,-1 0 0,-2 0-13,0-1 7,-2 0-11,-1-2 0,-1 0-2,0 0-4,-4 1-2,3-1 5,-6 0-1,2 1-4,0 2 6,-3 0-3,2 0-9,-2 1 6,2-1 2,-2 3-7,-2 1 5,4-1-1,0 1-1,-3-1 1,3 3 7,-3-1-6,-1 0 3,4 3-3,-4-3 2,1 2-2,-2 1-1,2 2 4,-3 1-2,2 0 2,-2 1-9,1 2 5,-2 3-1,1 1 0,-2 1-1,1 3-1,-1 2-2,1 1 3,-1 0 4,-2 3 2,4 1-4,0 0 6,-2 0 0,3 1-3,2-3 5,-1 0-6,3 0 4,2-1 0,-1-1 2,0-1-6,5 1 5,0-5 1,2 3 3,0-3 12,3 0 11,0 1 8,3 0 5,2 0 9,2 1 9,1-1 8,3 2 0,0 0-4,5-1-9,2 1-12,3-2 6,1 0-4,3 2-4,1-2-9,3-1-8,-1 1-2,2 0-3,0 0-4,-1 0-8,1-1-2,-4 1-6,0-1-2,-3 1 4,1 1-3,-3-1 0,-5 0 2,3 1 3,-2-2-8,-1 0 3,-2 1 3,-1 0-3,2-4 1,-4 3-2,1-1 1,0 0-5,-3-1 8,0 1-4,1 1-3,-3-2 5,-2 0-7,2 0 6,-3 1 2,-1 1 0,0-1-2,-2 1-4,-2-1 1,-2 1-2,0-1 7,-1 2-3,-3 0-2,1-3 0,-4 2 4,1-1 1,-1 0-3,-4-1-2,3 1-1,-3-2 0,-3 1 1,3 0 0,-5-1-2,0-1-1,-1 0 3,-1 0 5,-1 1-4,0-3 3,0 1-4,-3-1-1,0-1-1,3 0 6,0 0-3,1-1-2,-2 2 0,4-2-1,2-1 4,3 1 3,1-1-2,1-2 4,4-1 8,2-2 5,2 0 14,1-2 10,2-2 2,0-2 5,2 1 11,0-1 5,3-2 5,0-1-2,5 2-8,-2-2-12,5-2 0,2 1-5,2-2-6,6 1-10,0-3-5,1 2-4,5-2-5,2 0 3,0-1-4,1-1 1,0-1-10,1-1 2,4 0-8,1-2-2,-2-2 3,3 1-7,-4-2 3,2 1-2,-5 3 5,-7 0-9,0 3 8,-8 4 0,-2 5-5,-8 1 2,0 3-2,-4 4-4,-2 0-13,0 1-33,-4 2-28,0 2-38,0 0-53,-2 2-55,-2 2-43,-1 2-45,-4 2-39,3 3-3,0-1-1,0 3-22</inkml:trace>
  <inkml:trace contextRef="#ctx0" brushRef="#br0" timeOffset="59269.2248">21293 7749 1004,'4'-4'22,"-7"-2"4,6 2 28,2 0 24,-6-2 24,1 2 16,0 1 13,0 0 3,0 2-19,0 0-1,-3-2-19,3 4-25,0-2-27,0 1-13,-1 0-15,2 1-2,-2 2-2,1 0-1,-1 0-12,1 2 2,-3 2 4,2 0-3,-2 3 0,-2-3 3,2 1-3,-2 0 0,2-1 4,-2 0-3,3 0-2,-1-4 6,0 2-5,2-2 0,-4 0 3,5 1 4,-3-1 2,1-2 11,0 1 3,2-1-7,-1-1 10,1 1 6,0-1 16,-1-1 7,1 1 3,0-1-7,0 1 2,-2-3 12,2 2 7,-1-2 4,1 0-15,0-1-9,1-1-5,1 0 4,-1 0 1,2 0-10,0-1-3,3 1-12,-4-1-3,1 1-5,0 2-3,2-2-2,-3 1-3,2 2-3,0 0-9,-1 0 3,1 1-3,0 1 0,0 1-2,-2-1 3,3 2-1,-2 2 0,3-4-5,-2 4-4,0 1 3,-1-2-2,0 1-2,-2 1-12,0-1-1,3 1-1,-4 0 2,-1 1 1,-3 0 1,1 1 0,1-2 6,-2 2 6,-2-1 0,0 0 1,1 0 1,1-1 3,0-2-1,1-1 6,1 0-5,-2-1 6,1-2-2,1 2 8,0-4-1,1 2-1,1-2 7,-3 0-3,3-1 10,-1 0-5,0 0 10,-2-2-1,3 1-2,0-1-2,3 0 2,-2 1-7,0-1-3,2 3 1,-2-2-10,3 1-13,-1 1-5,1 1-11,-3-1-41,2 1-18,-2-2-41,0 3-46,-1-2-41,2 3-33,-2 0-42,1 0 0,-1 0-27</inkml:trace>
  <inkml:trace contextRef="#ctx0" brushRef="#br0" timeOffset="59887.8433">22034 7227 872,'1'-18'35,"-2"1"-6,10-2 81,-12 6-26,6 2 25,-3 1 15,1 3 14,0 1 12,-1 0-22,0 3 27,0 3-75,0-2 30,-1-2-23,2 1 3,-3 2 4,-1-2-5,-1 3-11,2 0-18,-1 0-8,1 0 2,-1 4-4,1-2-14,-2 0-15,-1 1-7,-4 0 6,2 3 0,-6 2 14,-2 6 2,-1 3 7,-5 8 3,1 1 13,-2 6-2,-1 3 5,0 3 4,2 3 0,2-1 2,-2 3 1,4-1-1,0-3-11,0 4 3,2-2-10,4 2-2,-4-4-9,5 2-6,0-4 1,5 2-3,0-1 2,4-1 1,4-2-1,6 0-4,1-4-3,4-1-3,5-1-5,2-5-2,2-1-10,1-4 0,3-2-3,0-4 2,2-3 0,1-2-1,2-3-3,0-4-1,5-2 5,-2-3-4,4-2 3,-2-3-4,2-3 3,-3-2-2,2-3-2,-4-1 5,-3-5-3,-2-2 1,-2-1-5,-6-4 3,0 1 0,-6-4 0,-3 4 6,-8-1-8,-1 2 6,-6 3 2,-4 1 1,-5 3-3,-5 2 1,-4 1-3,-4 4 0,1 1 5,-4 2-5,-2 5 1,0 0-5,1 4 5,-1 3-6,2 1 5,-1 5-6,3 3 1,0 1 4,2 6-9,-1-2 6,4 2-9,1 3-22,0 1-15,6 0-23,-4-1-40,6 2-52,3-5-54,-2 1-66,1-1-45,-1 3-51,4-6-32</inkml:trace>
  <inkml:trace contextRef="#ctx0" brushRef="#br0" timeOffset="83639.3395">16821 7000 703,'0'0'30,"-22"-4"-9,22 4 2,0 0 11,0 0 5,0 0 10,0 0 3,0 0-8,0 0-5,-50-43-33,50 43 51,0 0-12,0 0-11,-73-85 2,73 85-58,0 0 50,0 0-52,-91-104 45,70 82-50,-2 1 41,0-1-5,-2-2 2,-3-1 11,2 1 13,0-1 3,1 1-2,-1-1-2,5 0-3,-4-2 8,6 1-6,-1 2-4,3-1-18,3-1-2,-1-3 1,6 2-3,1-4-1,6 2 2,-1-3-2,3-2-9,5-1 9,2 0-7,1-2-4,2 0 10,0 5-7,0-3-3,-1 4 7,-1 6 3,-1 4-8,-1 1 9,-1 4 0,-2 2-3,-1 2 4,0 2-4,0-2-3,-1-1 6,1 0-2,-1 3-6,-1-2 6,2 4-3,0 0 6,-1 0-4,0-1 2,2 2-5,0 0 1,1-4 8,-3 2-3,3-1 6,1 2-11,0-1 12,-1-1 2,1 0-5,2 1 0,1-1-3,2-1-4,-2 2 1,3-3 4,0 4-2,0 0-3,-2 0 3,2 0 0,0 2 4,3-2-2,-1 2-4,3-1 1,0-3-3,2 3-3,2-4 0,2 1 3,0 0-4,2 1 1,-1 0 4,2 1 1,-1-2-3,-1 0 5,2 3 1,-1 0-5,1-3 2,1 4 2,0-2-5,3 2 1,-3-1-2,5 0 4,-1 0-4,3 0 6,3 0-1,1 0 0,-4 1-1,3-1-1,6 1 2,1-2-3,4 2 2,2 1-6,1-1-2,6 1 1,5 0 1,2 1 7,0-2-1,0 1-7,-2 1 6,0-1 4,-1 0-3,-3-1 2,-3 2 0,-5 0-7,0-1 3,-4 0 3,-2 1 1,-1 0-11,0-1 13,-6 1-11,2 0 5,-4-2-2,2 3 1,-2 1-1,-1-1-2,-2-1 9,-1 2-6,-1 0 7,-4 1 1,-3-1-4,0 0-1,-5 1-1,1-1 0,2 0 0,0 0-7,2 1-1,2-2 1,4 0 2,0 0-1,2-1 3,3 3-1,0-2-4,-3-1 9,4 1-4,0-1-5,-2 1 2,1 0 4,-4 2-3,-2-2 0,-3 1 9,-2 1-7,-6-2 8,2 2-1,-7 1-4,5-3 4,-2 0 1,6 2-1,5-3-12,0 0 8,3 1-6,5 0 4,1 0 1,0 0-4,-1 0 2,0 1-1,-2-1 3,1 3-6,-2-3 11,0 1-12,0 1 10,0-2-4,0 3-3,0 0 6,-4-2 0,2 1 3,-3 1-11,-2-2 8,-1 2 0,-3 0-7,-2 0 5,-1-1-1,0 1 3,-2 1-10,-2-1 11,1 2-3,0-2 0,-4 0 9,3 0-7,-5 1-3,0-1-4,0 0 13,-1 0-12,1 0 6,-1 2-3,1-2-3,-1 0 2,1 3-1,-1-3 4,-2 0 0,3 1 5,-3 1-8,1-1 1,-4 1 2,4-2-1,-1 2 0,-3-1-4,3 0 4,0 0-5,0 2 2,2-1-4,1-1 0,0 0 8,-1 2-1,1-1 0,3-2-7,-2 4 7,-1-1-2,1-1 4,-1 1-2,1 3-9,0-3 7,-1 2 4,-2-2-2,4 0-2,-4 1 2,2 1 2,-2-3 0,2 1 3,-3 0-2,3 1-3,-2 0 1,2-1 2,2 0-3,-4 1-4,3 0 5,0 1-1,1 0-4,-3 1 3,5-1 0,-4 1 0,1 0 3,2-1 0,-2 4-5,2-3 1,-2 0-1,2 0 6,-1 2-2,0-2-6,1 1 8,-4-2-7,3 1 4,-2-1 3,1-1 2,-2 1-11,1-2 7,-1 0 2,1 0-10,-3-1 8,0 1 3,1 0-4,-3-1 0,2-1 2,-1 2-7,1 0 11,1 2-4,-1-1 0,1 1-5,0-1 2,0 0-3,2 2 0,-4-2 6,1-1-5,-2 1 5,2 1-4,0-3 0,1 2-3,-1 0 8,0 1 2,1-1-8,1-1 2,0 0 1,-1 1 0,1 0 6,0-2 1,-2 2 0,2-2-3,-1 5 6,2-4 0,0 0 0,-1 1-4,1 0-6,-2 1 5,3-1-4,-3 2 4,0-2-6,2 3 1,2 0 0,-1 0 0,-1 0 8,3 2-4,0-1-4,-2 0 2,1-1 2,0 3-9,-1-3 3,1 2 7,-2 0-6,3 0 4,-2 1 4,1 0-4,-1-2 1,1 2 7,-1-3-6,-1 1-4,1 1 3,-1-1-3,-2-1 2,2 0-3,-3 0 2,6 2-4,-5-1 2,1 1 5,0 0-4,3 3-4,-4-1 3,2 3-1,-1 0 3,1 1-1,1 0-1,-2 2 0,2-3 0,-2-2 5,2 2-1,-2 0-3,1 2 2,-1 0 3,-1 1 0,3 1-1,-3 4 0,-1 0-4,3 1 3,-3-1 0,1 2-6,1-4 2,-2 2 3,-1-1-3,1-1 3,0 1 3,-3-1-2,0-2-1,-1 1 6,0 0-2,0 0-4,0-2 2,-2 0-2,0-2 0,-1 0 1,0 1-1,0-2 1,-1-2-1,-1 2 5,-1-3-1,2-1-1,-4 1 1,1-2-1,-3 0 9,0 0 4,-3 1 5,-1-3 2,-2 3 1,-2-1 0,-2 0-1,1 1 1,-3-2-4,1 2-7,1-2-2,-2 0-9,-1 0 2,-1 1 3,1 1 4,-2-1-4,-1-2 4,-1 1-1,-2 0 7,-1-1 2,0 2 3,-1-4 0,-3 2-1,0-1 1,-3-1-7,-3 2-1,1-1 0,-2 1 1,1-1-8,2 1 0,-1-2-12,-3 2 6,3 0 3,2-1-2,3 1-4,1 0-2,1 0 1,1 0-5,1 0 10,5 1-3,0 0-1,2-2 3,3-1-6,-3 2 6,2-2-4,-1 0 2,1 0-2,0 0 5,-4 0-6,1-2 3,0 1 4,-4-1-2,-2 1-2,-1-1-2,-1 0 3,-1-2-7,-3 2 9,2 0-6,-3-2-2,2 3 3,-3-4 0,3 2 1,0-1 1,2 0 0,1 1-1,4-2-1,2 0 0,5 0-6,-1 0 6,2 3 6,5-3-6,-2 0 1,2 0-3,0 1 4,-1 2-3,0-3 5,-1 2-3,-2 0-5,1-1 5,-1 2 1,-3-1-1,1 1-1,-1-2 3,0 2-3,-1 0 5,4-2-1,-1 1-7,0 0 3,4 1 3,-2-3-1,3 3-4,-2-2 4,4 2-8,-2-1 2,-2-2 6,2 2-4,1 0-4,0-1 3,1-1 3,0 2-5,1-1 7,1-1 2,0 2-4,-1-2 5,-2 0 0,6 1-3,-3-1-2,-3 0 3,1 1-4,-3-1-3,2 2 3,-3-2 0,-1 0-1,-4 2 1,-2 0 0,-1 1 1,-2 0 0,-1 1 1,-4-1-2,-1 2-3,-3-1 5,1 1-1,-3-2 2,2 2-3,1-1 2,0-1 0,3 0 3,-1 0-1,3 0-3,3-2-1,-1 2 6,1-1-3,-1 0-2,1 0 0,-3 0 1,1 1 1,0 1-2,1-1 3,-1 1-4,3-2 0,0 1 6,1 1-3,3-4 0,1 3 2,0-1-1,4 2-3,-1-2 5,-2-1 2,1 1-3,1-2-1,-1 2 2,0 1-3,3-2 6,-1-1-2,5 0-5,1 2 2,-2 0 2,2-2 5,1 0 0,1 1 2,-3 0 2,0-1 5,-1 2 6,3-1-1,-2 1 3,0-2-6,2 3-1,2-2-3,-2-1-1,1 0-5,0 2-5,3-4 0,-4 4-3,2-4-1,1 2 5,2 0-3,-4 0-4,5 0 1,-4 2 5,4-2-3,-1 1-2,-4-1 1,5 1-6,-4-1 6,3 0-2,-3 2 4,2-2-5,-1-2-2,3 2 4,-1 2-2,0-4 8,1 2-4,-1 0-1,2 0-1,-1 0 2,1 0 3,-1 0-1,2-1 3,-2 2-10,1-2 6,1 1-1,-2 0-1,1 0 0,2-1 2,-2 1 1,0-2-1,2 2 2,0 2-6,0-2 2,-1-2 3,1 4-7,-3-2 2,3 0-8,0 0 6,-2 0 1,2 0 1,-3 0-4,2 0 3,0 0 6,-2 0-8,1 1 4,-1-1-4,2 0 0,-3 0 6,2 0-1,-1 0-2,1 1-1,1-1 6,-2-1-1,2 1-1,2 0 5,0 0-4,0 0 3,2-1-3,-2-1-2,1 1-1,2-1 7,-2 2-2,0-1-13,1-1-13,-1-2-42,3 3-43,-1 1-65,2-2-46,0 0-74,3 3-36</inkml:trace>
  <inkml:trace contextRef="#ctx0" brushRef="#br0" timeOffset="93498.1795">17207 8967 687,'5'0'4,"-2"0"8,-2 0 7,-1 0 9,2 1-1,0-1 7,1 2 0,-2-1-1,2 0 6,-3 1-6,1-1-8,-1 0 1,5 1 8,-1 1-46,1-2 49,1 3-40,3 2 51,5-3-52,2 2 60,8 0-50,5-2 1,8 1 45,3-3-36,14-2 51,4-1-57,12-1 52,12-1-55,7-3 56,8-1 4,9-2 5,2 2-14,8-2-8,-1 0-2,6-1-1,3 1-7,8-1-18,3 2-10,5-1-11,3 1 3,0 0 0,3-1 0,-6 0-4,-7 0 4,-11-1 0,-7 2-4,-1-3 3,-5-1-3,1-1-3,-1 0-2,2-3 2,0 1 0,4-3-2,0 1 2,-8-2 1,-3 1 2,-6-1 0,-4 0 1,-13 2-2,-3 0 0,0 1 3,-4-1-1,4 3 1,-2 0-4,0 1 2,0 0-2,6 1 4,-1 3-1,-9 0 1,-4 4 2,-10-1-5,-7 4 2,-10 0-6,-7 2 4,-10 2-4,-4 0 4,-10 1-1,0 3 0,-9 0 1,1 1-2,-7 3 5,-3 1-1,-2 1 4,-4 3-3,-3 0-4,-6 0 1,-4 2 2,-6-1 0,-3-1 3,-5 0-7,-3-1-3,-4 1-3,-2 0 0,-4-1-2,-4 0-7,-2-2 2,-1 1-6,1 0 3,0 0-9,-3-2 3,-3 3 2,-2-3-2,-8 1 5,-4-2 1,-8 2 0,-11-2 4,-11 0 10,-9 2 2,-6-1 4,-8 1 5,5-1-9,3 1 6,0 2-2,3-1 0,6 2 0,4 1-1,5-1-5,1 2 2,1 2 5,-2-2-2,6 4 1,5-2-1,2 0 7,7 0-7,7-1 2,6 1 0,6-3 5,6 1-3,11-1-4,5-1 3,3 0-8,2 0 7,1-1 1,4 1-2,1-2-7,-1-2 0,-7 3 8,5-2-2,0-2 1,4-1-3,1 1-1,3-2 1,3-2 1,2 0 5,6-2-5,3-1 5,2 1-5,5-3 8,2 1 2,2-1 2,1 0 10,2 0 1,4 0 8,-2 0 0,0-1 4,2 1-4,0-2-1,0 2-5,4-1-7,-1 1-4,4-2-7,4 0-5,5-1 1,6 2 0,3-4-6,8 3 4,6-3 1,6 1 2,4-1 0,1 0 2,13 0-2,4-2-5,12 1 8,7-2-3,10-1-4,6 1-1,9-2 3,10 0-3,-3 0 0,1-1 8,-4 1-4,-4-2-2,-6 0 6,-5 1-2,-3 0-6,0-1 1,-4 0-1,3 1-4,1-1 1,2 1-1,0 0 2,0 1-1,0-1 3,-7-1 2,-5-1 1,-7 0 2,-6-1-5,-6 1 4,-6-1 0,-6 0-1,-10 1 0,-5 1-2,-4 0-3,-5 3-2,-4 0 8,-4 2-3,-8 3-5,1 0 3,-2 1 3,2 1-2,-8 2 3,0 0 1,-3 2-1,-3-1-1,1 1-1,-1-1-1,-1 3 0,-2 0 2,1 2 0,-2-2-1,-1 3-4,-1 0 4,-3-1 2,-2 2 2,-4-2-1,-3 2 1,-6 0-2,-3-2 2,-2 2-1,-6-3 2,-13 4 0,-4-1-2,-12-1-3,-8 0-1,-9-1 6,-10 2-6,-11-3 8,-5 1-5,-6 0-3,4-2 4,-1 2 3,8-1 1,7-1-5,8 1 6,14-1 0,10 0-1,14-2-1,6 2-16,13 0-22,5-1-13,9 2-28,0-3-16,5 2-36,3-2 20,1-1-42,-2 2-28</inkml:trace>
  <inkml:trace contextRef="#ctx0" brushRef="#br0" timeOffset="94428.0504">20392 9363 443,'7'-5'1,"-2"-3"8,3 2 14,-4-3 17,3 1 10,-1 0 30,2-1 17,1 0-32,-3-2 57,2 3-39,-1-2-11,0 1-15,-3 0-11,1-1-28,-1 1-8,-2-2 47,-1 4-40,-2-4 33,2 4 21,-2-3 26,0 3 15,0 0 1,-3 1 0,3 3-6,1-2-16,0 4 4,-2-1-22,4 4-28,-2-2-11,1 1-5,0 0-4,-1 1-13,0-1-4,3 2 3,-3 1 5,1 0 31,1 5 1,2 0 8,3 4 10,-2 1 17,3 6 16,4 0-3,0 5 5,0-1-20,4 4 1,1 1 2,1 3-2,2 5 6,0-2-7,0 6 3,3 6-1,-1 5 6,-3 4 3,1 6-4,-4 4-9,2 1-12,-3 11-9,-1-1-1,-1 0-3,0 1-7,0 1-4,1-1 4,-1 2-1,1 0-6,-3-1 2,0 1 0,0 7-10,-4 0-11,-1 5 0,-3-1-5,-3 1-3,-1-1-2,-4 0-4,-1-6 1,-1-9-4,-3-6 5,-2-8-5,-2-6-3,-2-5 2,0-5 2,-3-3 7,-3-3-1,0-2 2,0-3-2,-2-3-3,-1-2 9,0-3-6,3-3 0,4-6 0,-2-3-6,5-3 1,0-1 2,5-4 1,-1 4-6,4-5 3,0 0 0,2 2-7,1 0 2,0-2 4,0-1-7,3 0 4,1-2-4,0-2 1,0-1-13,1-1-5,0 0-6,2-1-4,-2-1-9,1-1-30,-1 0-16,-1-1-42,0 1-19,0-1-46,-1 1-28,-1-1-43,1-1-38,-4 2-40,-3 1-28,4 0-8,2 1 0,-3 0-10</inkml:trace>
  <inkml:trace contextRef="#ctx0" brushRef="#br0" timeOffset="94868.2534">20419 11918 1306,'0'0'33,"0"0"9,-57-61 28,57 61 12,0 0 13,0 0 12,0 0 29,0 0-22,0 0-10,0 0-17,-3-21-30,3 21-6,0 0-12,0 0-11,0 0-8,0 0 2,0 0-4,18 24 2,-18-24 0,0 0 4,0 0 7,0 0-5,51 122 4,-46-103 4,-4-1-2,1 2-3,-1-1-2,-1 1-4,0-1-12,-1 0-2,-1 1-3,2 2 1,0-2-6,2-1 4,-1-2-1,2-1 0,2-4 4,-1 0 6,1-4 8,4 2 16,-5-3 10,5 0 1,-2 0 7,-7-7 14,0 0 9,0 0 2,0 0-1,0 0-10,0 0-3,0 0-3,0 0-5,0 0-12,202-17-7,-173 7-12,1 2-8,1-3-11,2 1-1,-2 0-6,4-1 0,-1 1-4,0 0 2,-1 1 2,-3 0-2,-5 2 3,-1 0-4,-5 1-21,-5 2-38,-14 4-45,0 0-58,0 0-74,0 0-70,0 0-86,0 0-60</inkml:trace>
  <inkml:trace contextRef="#ctx0" brushRef="#br0" timeOffset="95768.5016">19983 12902 568,'0'0'24,"0"0"10,0 0 30,0 0 37,0 0-10,0 0 25,0 0 3,0 0 14,-13-27-5,13 27 21,0 0 15,0 0-13,0 0 32,0 0-15,0 0 12,0 0-2,-2-20-9,2 20-28,0 0-32,0 0-16,0 0-11,0 0-7,0 0-12,0 0-7,0 0-9,0 0-2,0 0-8,0 0 5,0 0-3,0 0 4,0 0 2,0 0 14,4 23 18,-4-23 4,0 0 1,0 0-14,11 102-8,-8-76-1,-1 1-5,1 4-15,0 2-14,1 3 6,0 0-1,-2 4 1,2 5 6,-3 1-5,1 6 4,0 0-2,-1 1-7,1-1-7,-2 4-2,1-3-5,-2-6-3,1-2-3,0-5-1,-3-4-3,3-5 3,-2-6-4,-1-1 3,2-5 2,-2-2-4,1-5 5,-2-1-6,3-4-1,-2-2 1,0-3 1,2 0-23,-2-4-35,2-2-44,-1-1-42,1-4-59,1-3-56,-2-5-67,0-6-63,2-2-24,5-3-16,-2-5 11,2-3-19</inkml:trace>
  <inkml:trace contextRef="#ctx0" brushRef="#br0" timeOffset="96142.9575">20021 12843 419,'-7'-10'11,"6"4"11,-1 2 21,0 0 37,1 1 18,0 0-25,-3 2 54,1-2-30,3 2-8,-2-1 5,2 0-19,-1 1-21,1-2-17,0 1 25,0-2-50,1 1 31,1 1-6,1-3-12,1 3 3,2-2-6,-1-1 4,2 0 8,1-2 5,2 1 4,1 0 20,8-3 3,2 1 3,7 1-11,3-3 2,5 3-4,6-1-8,4 0-8,5 3-18,-5-2-1,-1 4-8,-1-1 1,-3 2-7,-5 0-7,-3 2 3,-6 2 2,-2 1-12,-8 1-22,-1 1-39,-6 3-26,-3-2-33,-2 3-34,-1-1-21,-4 3-54</inkml:trace>
  <inkml:trace contextRef="#ctx0" brushRef="#br0" timeOffset="96432.7785">20081 13412 1053,'3'-5'38,"3"2"-21,-2-6 17,0 5 10,4-3 6,0 4 6,4-2 2,0 0 2,2 0-35,-3-1 28,2 4-11,0-2-8,0 2-9,-1 0-7,0 0-1,1 2 3,0 1-7,-3 0-2,4 1-2,0-1-7,4 1 4,-1 1 2,1-2-4,1 2-4,4-3 5,-2 0-5,1 1-3,2 0 7,0-1-2,2-1-13,-2 0-13,-1-1-33,0 2-45,0-1-24,-3 1-50</inkml:trace>
  <inkml:trace contextRef="#ctx0" brushRef="#br0" timeOffset="97157.3325">20917 13263 1297,'3'-21'-8,"-6"8"35,0 2 16,0 1 14,-1 2 6,1 2 7,-2 5 7,2-2 12,-1-1 15,2 4-26,-1-2-12,3 4-14,-3-2-5,1 3-11,1-2-2,1 2-14,-1 1-7,-2 4 4,0 1 0,-3 2 11,0 3-1,-2 1 5,-2 7-1,0-1 1,-3 6-1,5-1-8,-4 5-8,-1-1-10,3 3 1,2-1-2,-4 0 0,3 0-2,1-1 4,-2-4-3,6-1-1,0-2 5,1-3-1,2-3 0,2-1-3,3-5 3,0-1-4,3-2 1,-1-1 19,1-4 6,2 2 5,0-2 2,1-1 1,4-3 2,1-2 2,1-2 0,5-4-17,3-2-7,2-4-8,3-3 0,1-3 2,1-3-7,-1-4 2,1-3 1,1-1 6,-5 0 2,-2 2 14,-1 1 6,-5 3 6,-4 7 5,-4 3 0,-4 4-2,-2 8-1,-3 0-13,-2 2-8,0 1-12,-2 1-6,1-1-8,0 3-3,-2 0 7,3 1-7,0 3 8,-1 2-2,1-1 7,-2 3-8,2 0 9,0 1-2,2 1-5,-1-1 5,2 3-2,-1-1 2,3 0-5,1 2 6,2-1-1,-2 1 1,3-2-1,0 0 0,2-1 2,-1-1-1,2 0 2,1-1-2,0-1 0,4-2 1,0-1 2,1-3-3,0-2 0,1-2 0,3-1 2,-3-4 0,0-2 0,-4-3-4,-2-4 0,2 0 5,-6-3-3,4-2 4,-8-3 1,0-3 3,0-1-5,0-4 3,0-3 0,-4-4-2,2 2-1,-9-2-3,3-1-6,0 3-5,-4 0 4,-2 5 0,0 3 2,-3 6-7,2-1 1,-2 6-1,-1 2 6,-2 3 0,1 4-3,-3 0 1,3 4-10,-2-1-15,2 3-9,-3-1-29,4 2-11,-4-3-32,4 2-15,0-3-33,4 4-23,2-2-11,1-1-4,4 3-1,1-1 4,2 1-7,1-3 17,2-1 2,-3 0 8,4-3-4,2-3-3</inkml:trace>
  <inkml:trace contextRef="#ctx0" brushRef="#br0" timeOffset="97851.904">21925 12626 1314,'-1'-16'-14,"2"-1"18,-6 0 24,2 0 16,1 3 25,4-1 31,1 3 35,-3 2 15,4 2 44,-4-1-11,1 2-16,0 3 2,1 0-10,-2 3-29,-3-1-14,4 2-8,-2 2-26,1-1-2,-1 0-10,1 2-19,-2 1-12,0-1 2,2 6-16,-1 0 0,-1 4 5,2 5 0,0 3 8,0 3 4,2 6 0,-1 1 1,1 4-6,-2 0-3,3 0-6,-2 2-7,1 1 1,0 1-6,0-1 2,2 0 1,1 0 3,-1-1-2,3 2 1,1-1 1,-2-2-5,2 1 5,2-6-2,-3-1-8,2-2-1,-1 1-3,2-5-1,-3 0 2,3-4 0,-1-4-2,-2 3-4,1-3 4,-2-3 0,3-3-2,-6-2-2,2-3 2,-1-1-2,-1-1-3,-1-3 6,-2 1-2,2-2-1,-2-1 1,0 0-1,1-3 1,-1 1-3,-1-3 2,-2-1-1,2-5-1,-4 1 1,1-4-2,-3 0 1,-3-1-2,1 3 2,0 2 0,-1-1 1,0 2-5,0 1 0,-1 1 2,1 2 2,1-1-4,-2 1-1,-1-3-2,0 5 3,-2-2 2,2 2-3,-3 0 4,-2-1-6,-1 3 5,-1-1 1,0 1 0,-2-1-2,-1 3 2,2-1 2,1 2-4,-1 2 2,0-1-2,5 1-4,0 0 6,2 2-1,3 1-3,-2 0 2,1 2 1,0 2-2,2 2 0,-3-2 5,5 2-4,0-4 4,0 4 1,-2-2-2,5 2 0,1 0 3,2-1 2,1 1-1,0 3 0,3 0-7,0 1 4,3-1-1,2 1 0,-2-3-2,5 0 0,-1-1 2,6 0-1,-3 0 3,5-2 2,0 0-3,5-1-4,-3-4 8,6 2 0,2-4-5,-3 0-2,2-2 4,2-3-9,-2-1 7,2 1-1,0-3-1,-2 0-2,-1 0 3,0-3 3,-1 2-9,-6 0 8,1 0-5,-3 0-3,-4 1-16,-4 1-22,-1 1-12,-4 1-29,-4 1-24,3 0-41,-3-1-27,-3-1-45,0 1-41,-5 0-24,1-3-28,-1 4-17,3-4 12,-6 3-22</inkml:trace>
  <inkml:trace contextRef="#ctx0" brushRef="#br0" timeOffset="98266.6464">22602 13213 1070,'6'-5'40,"-3"1"-15,1-3 30,4 9 16,-6-5 17,-2 0 6,0 1 3,-2 4 4,1-5-44,0 3 19,-2 3-28,2-3-21,-4 1-14,4 4-3,-2-1-10,0 0 0,0 0 0,-2 3-5,3-2 2,-1 1 4,-2 1-5,1-2-2,3-1 6,0 0-2,1-2 0,0 1 5,0-2-1,0-1-5,0 1 5,0-1-1,0 0 3,0 0-1,0-1 9,0 0 3,0 1 10,0 0 14,1 0 16,-2 1 16,1 0 14,-3 2 21,3-2 0,0 5 4,0-6-11,0 5-5,-1-7-16,1 2-7,0 0-3,0 0-16,0 0-3,0 0-7,0 0 7,0 0 1,0 0 0,0 0-12,0 0-7,0 0-6,0 0-4,0 0 3,-2-20-18,2 20-52,0 0-22,0 0-50,0 0-69,0 0-59,0 0-62,-2-21-43</inkml:trace>
  <inkml:trace contextRef="#ctx0" brushRef="#br0" timeOffset="103272.3514">23460 4953 482,'0'0'39,"-8"-31"-12,8 31 9,0 0 5,0 0 8,-56-38 5,39 38 2,0-2 17,-4 2-23,1-1 7,2 0-45,-4-1 33,2 0-50,-2-1 41,2 0-51,-3 0 43,1 3-46,-4-4 49,2 2-18,-4 1 33,-2-3-4,4 1-38,0 0 41,0 3-54,-3 0 54,0 0-50,-2 0 69,-2 3-67,-1 0 47,-10 1 6,-1 3 4,-3-4 8,-4 4 1,4-2-8,-4 0-8,6 0-4,-1 2-1,4-4-7,0 1-5,5 1-5,0-5-7,1 3 0,1-3 1,1 2 2,-1-2 3,2-2-4,-2 1-4,-4-1-4,0 2 3,-4-2 0,-4 1-9,-3-1 0,-2 4-6,-6-2 1,4 1 2,0 1-1,0 1 1,1 1-3,3 0 4,3-1-7,-1 2 2,5 2-2,-3-3-4,2 4 7,3-3-3,3 1-3,2 0 0,5-1 4,2 2 0,1-1 3,2 1 0,5-3-2,-2 1 0,1 1 3,0 1-3,-1 0-3,2-4 5,-4 3-3,0 0 8,0 1-8,-1 0 4,-2-2 0,2 2 0,-3-1 4,0 1-5,-1 0-1,1 2 1,-1-4-1,0 3 2,-3-1-1,4 2-1,-1-2 0,1 0 5,-1 1 5,1-1-12,0-1 13,1 2-8,0 0 1,1-2 1,4 3 1,-2-4-2,2 1-2,5 1 4,4 0-9,1 0 2,2 0 0,2 0-1,-2 2-3,1-1 1,0 3 3,-3-1-2,1-1 1,-4 1 0,4 1 2,-2-3 0,3 2 0,-2 0 2,4-2-7,-2 3 7,-1-5 1,2 3-2,-2 1-1,2-3 1,-1 2 3,-2 0-4,1-1 5,-3 2-11,4 0 6,-1-3-2,0 0 3,0 3 1,-1-3-1,2 1-5,0-1 0,3 0 8,-2 0-2,1-1 1,1 0-1,1-1-1,0 2-2,1-1 2,0 1 2,-1 0-4,-2-1 2,3 0-2,-2 0-2,1 2 3,-3-2-1,2 3 5,0-1-4,-1 0 3,0 1-2,1 1 0,-2 1 3,1-1-3,0 4 3,-1-4-1,1 4 0,0 1 3,-1-1 0,2 0 9,0 1 1,-1 0 6,4-1 6,-1 1 4,2 1 5,0-1 1,0-1-3,2 1-1,2 1 5,1-4 9,-2 3-2,4-1 0,0 6 0,2-2-10,1 3 7,-1 1-7,0 3-11,3 3-11,-1 0-6,1 1-4,0-3-3,-1 0 6,3 2-7,0-4 4,-3 2-3,4-1 3,-1-1 3,1 1 3,1-1-2,-2 0-1,4 0 4,-1-1 1,1-1 12,1 2 2,1-3 5,1 0 7,3 1 7,1-1 14,4-1 0,2 1 3,3-2-4,2-2-6,3 0-5,4-2-7,1-1-8,0-1-10,-4-2-6,3 0-3,2-2-5,-3 0 0,5-2-6,-1 2 1,-3-2-1,-1 0-2,8-1 3,-4 0-2,-4 2 0,0-3-1,-2 1 6,-2 1-9,1-3 4,-1-1 1,-2 2-1,0-3-1,1 1 2,-2-1 2,0 0-6,0-1 9,0 1-6,-2-1 0,2-1 5,0 0-3,-1 0 4,0 0 0,-1 0 1,2 0 1,-2 0-1,0-1 4,-1-1-3,0 1 1,2-1-1,0 1-4,1-2 9,0 1-12,2 1 6,-2-1-2,0 1-5,-1-1 8,1 2-3,-3-2-1,2 2-9,0 0 12,-5 0-3,-2 0-3,0 2 4,0-2-7,1 0 6,-3 0-2,3 0 2,-1 2-5,6-2 2,0 0-1,2 0-4,0 0 3,2 0-1,3-2 0,-3 2 1,3-2 0,1 0-2,1 0 4,2 1-1,0-3-2,0 1-2,3-1 7,-2 1-5,1-2 2,-1 1-1,3 0 0,-2-1 1,-2 0 2,-3 1-4,-1 0 1,-2-2 1,-3 3-1,-1 1 0,-4-3 0,0 3 5,-2 0-2,-2-1 1,1-1-5,1 0 3,-2 0-4,5 1 3,0-3 1,1 1-6,0-1 4,2-1 2,-2 1 2,0-1 0,-1 2 1,-3-2-1,-1-1-2,-3 2-4,-3-3 2,2 3-4,-4 0 2,1-2-5,-3 2 7,5-3-4,-2 1 1,6-1 5,-1-2-5,0-1 6,5-1-6,1-1 2,-1 0-3,3-2 5,-2 1-4,0-1 1,-1 3-2,1-3-3,-2 3 6,-2 3-1,1-3-2,-4 2 2,-1 0-1,0 1 2,-2 0 1,-2 0 4,0 2-3,-2-1-2,0-2-5,1 0 1,0-1 5,1 0-1,-1-5-2,0 2-6,3-2-1,-2-3 6,3 1 2,0-3-2,0 1 1,0-1-1,0-1-1,0 2 2,-2-1-1,1-1-1,-2 2 7,-3-1-3,2 4-2,-3 1-1,1 4 3,-3-3-2,-2 2-1,-2-1 7,0 1-10,0-2 1,-3-1-1,2-4 3,-3 0-1,-3-1 3,2 0 1,-3 0-7,3-1 3,-2 4 2,-1-5-2,0 6-1,2-2 4,0 2-1,-2 3 0,2 2-1,-2 0 2,0 2-1,0 0 0,0 1 0,-1 0-1,0 2-7,-3-2 4,0-1-1,-1 1 3,-4-2-3,1 0 1,-1-1 2,-5-1-2,-1 0 7,0-1-2,-3 1 0,2-3 2,-2 5-2,-4-5-2,3 2 1,1-2 3,-3 3-7,1-1 6,2 0-3,-3 2-2,4 0 4,-2-1 0,3 3 2,0 1-3,2 0 3,2 1-4,0 3 4,0 0-1,3-1-5,-4 2 7,1 1-5,0 0-5,-2-1-12,0 2-4,-1 0-14,-2 0-31,-3 1-9,4-1-42,-3 2-48,2 0-31,2-1-36,-3 1-48,1 0 18,-2-1-3,2 4-48</inkml:trace>
  <inkml:trace contextRef="#ctx0" brushRef="#br0" timeOffset="106123.2648">22806 8740 389,'-3'10'9,"0"-3"1,6 1 10,-1 0 12,2-1 12,0-2 12,-3 0 15,3-1 22,-1-4-35,1 3 41,-4-3-36,2 3 44,-2-4-38,0 1 13,0 0-3,1-2-9,1 1 29,0-3-30,4-1 33,0-2-50,5-3 37,3-4-22,3-2-8,0 1-14,5-4 2,5-1-17,6-2-3,5 0-5,3-2-13,5 2-3,8-3-8,6-1 4,6-1-1,5-1 0,3 0-5,7 2 1,4 1 1,-3 1-1,3 0 5,-1 2-6,-5 1 2,-6 2 2,-9 3 2,-8-1-5,-5-1 5,-9 2 2,-7 2-2,-7 2 3,-7 3-2,-3 1 4,-6-1-4,-4 5 5,-4 0-1,-3 1-8,-2 0 5,-2 3-6,-2-1-5,-1 1-23,-4 1-21,0 1-28,-4 3-42,-4 1-17,-1 0 24,-4 3-65,-2 2 13,-2 2-6,-2 4-23</inkml:trace>
  <inkml:trace contextRef="#ctx0" brushRef="#br0" timeOffset="106850.8171">23036 9123 513,'-12'2'0,"4"1"15,0 0 13,2-3 17,-3 2 0,4-2 1,-1 1 7,0-1 1,0 1 8,4-1-8,1 2-6,1-2-16,0 0 12,0 1-38,1 1 40,0-2-45,2 0 63,-2 2-46,2-2 2,2 1 12,0-1 1,4-3 41,-2 1-39,11-2 40,-1-4-64,10-2 35,5-3 0,7-4-6,3-1 3,6-5 2,6 0-2,3-6 15,4 0-3,3-6 0,6-2-11,1-1-2,1 0-16,2 0-11,-2-1-3,-5 5-9,-3 0-8,-7 6 10,-7 3-4,-9 4 1,-2 3-3,-8 1 2,-3 4 3,-8 3-8,-2 2 0,-3 1 3,-3 0 5,-3 4-11,0-1 5,-5 2 1,1 0-6,-2 0 6,-1 2 4,-2 0-12,0 0-10,0 0 10,0 2-9,0-2-15,-2 0-23,1 1-10,-5 0-11,3 2-14,-5 2 13,-4 1-9,-5 3-1,-4 3 6,-4 0 60,-5 3-45,-2 1 45,-8 1-30,1 1 28,-1 0-13,-4 0-2,6 3 4,0 1-47,-1 0 48,2 3-45,2 2 36,1 0-39,2 3 23,0-1 5,1-3 6,-1 1 12,2-4 1,2-1 13,1-2 12,1-3 12,0-2-6,1-1 4,0-4-1,0 0 0,2-3 9,-2 2-4,0-4 2,4 1 4,-4-2 13,3 0 10,2-1 7,2 0 8,2-3-3,1 1 1,2 1 9,5-1-7,0-1-3,3 1 14,1-1-38,3 0 47,1 0-34,1 0 69,-1 0-46,0-1 13,4 1-10,-1-4-23,2 1 39,3-1-60,6-6 34,1-1-67,8-5 38,7 0-14,7-4 3,4-3-3,1-1 3,7-2-3,3 0 1,4-5-6,1 1 1,4-4 2,-1 0-4,3-3 4,1 1-11,-2-3 5,0 2 1,-5 0 3,-6 3-7,-4 3 0,-3 4 4,-6 1-2,-9 4 3,-4 3-2,-6 5 2,-2 3 0,-5 3 1,-6 2-6,-3 3-34,0 0-8,-6 5-27,2-2 42,-5 3-63,0 0 23,-6 5-14,-3 2-21,-8 3-3,-3 3-13</inkml:trace>
  <inkml:trace contextRef="#ctx0" brushRef="#br0" timeOffset="107709.286">23551 8994 536,'8'1'13,"-8"-2"16,9-1 26,-5 0 32,-4 1-14,4 0 64,-1 1-46,-2-2 17,0 1-1,3 1-7,-3 0-7,-1-1-16,4 1 37,-4 0-51,1-2 50,1 4-13,-2-2-9,0 1-14,0-1-24,3 3-16,-3-2-24,-3 2-10,3-1-7,0 2-3,0 1-2,3 4 5,-1 1 9,-1 3 2,3 3 1,0 2 6,3 5 2,0 1 3,0 2 6,0 1 2,2 3 1,0 2-1,0 1 3,1 2-5,1 2 12,1 3 13,-1 1-3,2-1 0,-1-2-2,0 3-1,1 1-7,-1 2 4,1-1-11,-2 1-19,1 0-5,0 2-1,0-1-2,1-3 2,-3-2 2,2-5-4,-2-4 0,2-3 1,0-4 0,-5-3-1,4-3 0,1-1 0,-5-5 2,1 0-2,-1-4 1,1 1-3,-3-4 0,-1-2 7,0 1-7,-3-1 2,0 0 0,1-2 0,-2 0-1,3 0 2,-2-1 4,0 2-7,-1-2 3,4 0-2,-3 0-1,-1-2 4,0 2 0,0-1 0,0 0 1,0-2-16,0 1-36,0-1-30,-1 0-50,-4 1-42,1 2-40,2-3-42,0 1-10,-2 2-34,0 1-9</inkml:trace>
  <inkml:trace contextRef="#ctx0" brushRef="#br0" timeOffset="108184.993">23536 10151 1028,'-10'-7'47,"10"-2"-21,-5 2 22,3-1 11,-1 2 7,-1-1 18,4 3 18,-1-1 17,-1 0-28,0 1 50,2 1-9,-2 1-7,6 1 13,-4 0-8,3 1-14,-3 1-19,3-1-13,-2 1-32,2-1-11,-1 2-4,1-2-23,-2 1-9,0-1-8,3 3 7,0 0-2,4 1 1,0 2 3,8 2 0,-1 1 3,7 3-1,4 0 0,2 4-1,-2 0-2,4 0 1,-1 2-3,-3 0-2,2-1 6,-1 1-3,0-1 4,-3-3-2,1 3 0,0-3-4,-5-3 2,2-1 5,-1-1-6,-5-1 5,-1-3 2,-2-1-3,0 0 16,-4-3 14,2-2 23,0-1 13,-1-1 16,-1-4 12,4 0 2,-2-5 1,-1-1-11,3-5-13,0-2-25,0-3-16,0-2-15,-1-4-13,1-2-6,0-2-1,1 1-5,-2 1-1,-2 3 1,-1 3 0,1 2-2,-4 5-2,-2 2 1,1 4 2,-2-2 2,0 5-4,0-1-30,-1 2-35,-1-1-35,-1 1-35,0 2-58,-3 1-62,0 2-59,0 0-63,0 2-11</inkml:trace>
  <inkml:trace contextRef="#ctx0" brushRef="#br0" timeOffset="109146.4014">22995 10971 560,'-2'-21'16,"-6"-1"27,4-3 37,-5 5-30,9 20 57,0 0-26,0 0 12,0 0 19,0 0-10,0 0-23,0 0-20,0 0 41,0 0-26,0 0 49,0 0 8,0 0-10,-7-58 1,7 58 18,0 0-5,0 0-8,0 0-22,0 0-16,0 0-18,0 0-4,-2-39-6,2 39-24,0 0-7,0 0-4,0 0-7,0 0 5,0 0-3,0 0 6,0 0 13,0 0 11,0 0 11,0 0 2,0 0 4,0 0 3,0 0-7,-3 74-4,3-74-5,-1 158-17,1-112-6,0-2-4,0 4 2,0-2-3,0 1-7,0-1 1,1-1-6,2-1 0,-1-1-3,1-2 4,2-3-7,3-2-2,-1-3 3,0-2-6,-2-2 0,3-4 4,0-1 0,0-3-5,-3-1 2,0-3-2,-2-3 3,0-1-4,1 1 6,-4-4-1,-4-1-1,4 1 2,-1-3 0,-2-1-11,-3-2-16,4 0-26,-3-1-27,5 2-32,-3-6-41,3 0-45,-2-3-50,-1 2-44,-2-2-35,5-6-18,4-2-5,-3-4-33</inkml:trace>
  <inkml:trace contextRef="#ctx0" brushRef="#br0" timeOffset="109788.005">22959 11075 482,'-3'-16'20,"6"0"18,-7-3 12,4 0 32,0 1-25,-3 0 65,2-3-35,1 1 5,1-1-19,-1 1-15,2 4-12,-1 0-26,-1 0 27,8 1-65,-2-2 37,7 6-7,2-6 7,4 3 10,4-4-1,4-1-1,4 2-7,1-2 7,-1 3-2,5 0 4,1 0-10,-1 2-10,2 1-1,4-2-1,-3 1 7,4 1-6,1 2-2,-2-2-4,2 4 6,-3 1-4,-3 3 3,-2 3-4,0 4-7,-6 3 1,-4 3 1,-3 4 9,-2 5-1,-7 4-4,-1 2 2,-7 5 10,-6 5 0,-11 2 6,-6 6 1,-13 7-13,-6 3 6,-14 3 7,-6 4-4,-8 0-6,-5-1 5,1 0-7,-5-4 1,7-5 5,0-6-5,5-5-2,7-4-2,9-3 1,6-6 0,7-5-1,6-4-2,4-3-4,5-2 2,8-4-2,-1-2 3,-1-4 0,3 0-3,1 0 1,1-3-3,0 2 5,2-4 15,1 1 23,2 3 25,2-2 5,1 0 21,-1 0 18,3 1 1,0-1 4,2-1-18,1 1-23,0-3-26,1 0-6,3-2-15,2 0-15,5-1 9,4 2 1,2 0 4,0 1 10,4 2 0,3 4 4,1 1-6,3 4 2,-4 1-8,1 3-3,-1 3-6,0 4-7,3 2-3,-2 2-3,1 3 2,-1 1-7,0 0 2,1 4-2,1-3 2,-3 2-2,2 0 4,-2-2-4,0 1 2,-1-1-1,0-2 0,-1-1 0,0-2 2,-2-1 0,0-1-4,-3-2-2,1-1 2,-2-6-8,-2 2-20,1-5-17,-4-3-10,-1-3-36,-2-2-14,-1-3-37,-4 3-37,0-4-26,-1 0-13,-3-5-39,-1 1-12,-2-1-18</inkml:trace>
  <inkml:trace contextRef="#ctx0" brushRef="#br0" timeOffset="110294.6916">23782 11458 474,'4'1'19,"2"1"11,-6-1 18,4-1 32,2 2 27,0-2-17,1 1 3,-2-1 3,1-1-10,2-1 8,1-1-8,0 1-36,1-1-21,1-4 27,-1-1 1,4-3-2,-4-1-6,5-2-22,1-3-6,0-4 0,1 0-5,1-5-6,-3-2-7,4-1-7,-4-2 3,-1 0 3,-2 2-4,-4-1 1,-2 5 0,-5 1-3,-1 1 0,-1 6 5,-5-1-5,-2 5-1,1 4 4,-3 0 2,-3 3-3,0 1 2,-4 2-2,4 2-1,-4 1 4,2 3-5,-2 0-4,2 2 0,-2 1 6,1 1-4,-2 2 4,0 4 0,2-1-3,-3 4 3,3 2 6,-1 2-4,-1 1-3,1 4 3,0 2 2,2-2 1,0 2 3,3 1-4,3 0-1,0-1 5,3-1 0,3 1-2,3-1-4,3-1 4,1-1 1,3-3 9,5 2 3,1-4 6,2-2 19,4 0 11,-1-1 12,1-3 6,4-1 6,-2-2-1,2 0 2,2-2-11,-2-2-15,2-2-7,0 0-15,2-3-7,0-2-8,-1 0-3,3-2-11,-1-3 0,-1 2-1,-2-3-2,-1 0-15,-1-1-42,-2-1-43,-5 5-47,-4-3-20,-1-2-14,-4 3-59</inkml:trace>
  <inkml:trace contextRef="#ctx0" brushRef="#br0" timeOffset="110748.4119">24395 11040 1288,'-2'-16'-11,"3"0"20,-2-3 23,1 5 15,-2 1 19,2 4 31,2 2 15,-2 3 19,1 1 21,-1 2-22,1 1-25,-1 1-11,3 2-21,-3-2-34,0 2-15,0 1-9,0 3-14,0 1 7,2 2 2,3 1-1,5 4 3,-4 3 8,5 3 6,2 1-13,0 4 8,4 1 1,-3 1 2,2 3-2,-2 1-1,2 1-6,-2-1-2,0 0 1,-1-2-6,2 1 3,-3-3-2,-1-3-5,4 0 3,-4-5-1,2 0-1,-1-5 1,-1-2 3,-1-3-9,-1-2 3,-2-2 2,-1-2 2,1-2 13,-5-3 9,5 0 16,-5-4 3,4-2 7,2-2-1,3-5 1,0-4-7,4-3-9,1-6-12,1-5-13,0-4-12,2-4 1,-4-4-3,0-4 0,-1 2-1,-2-2-2,-3 4 4,-3 2-2,-2 4 2,-4 6-2,1 5 2,-3 3-2,-1 8 4,-2 0-6,1 5 2,0 3-3,-2 2 3,5 0-9,-1 2-34,-1 3-7,3-2-41,-1 3-32,2 0-43,-2-2-40,1 1-38,0 1-20,4 3 43,-3 1-39,-2 2 4,3 2 11</inkml:trace>
  <inkml:trace contextRef="#ctx0" brushRef="#br0" timeOffset="111315.2076">25298 11333 767,'-1'-4'34,"-3"-1"37,2-2-17,-3 2 4,1-1 27,1 1 6,2 2 5,-1 0 1,0 2-27,2-1-33,0 2 18,-1 0-1,1-3-24,0 6-5,1-3-5,1 0-8,-2 2-6,0 0-3,0 0-4,1-2 1,-1 3-9,0 0-4,0-1 6,0 1 8,1 1 0,-2-2-3,1 4 2,-1-3-3,-1 3 7,1-3 3,-3 3-12,3-2 4,-3 0 2,1 2 1,-3-1 1,2 1-3,0-2-2,1 0 2,-2 2 0,1-5-1,2 4-4,-2-4 7,0 0 9,3-1 16,-1 0 16,2 0 26,0-1 28,0 1 4,0-4-1,2 2 9,-2-1 6,1-2-2,-1-1-11,0 0-29,0-2-23,0 0-6,3-2 4,-2 0-11,4 0-13,-2 1-9,2 0-4,-1 3 6,-2-1-1,2 2 1,-1 1-5,0 3-2,-2 0-2,1 1 0,0-2-3,-2 4-6,0-2-1,0 2 3,1 0-2,0 1-3,1 1 4,0 1-6,1 0 3,-1 1 4,1 1 0,-1 1-4,0-2-1,1 1 5,-1-3-3,2 2 4,-3-2-3,1-1-5,-1-2 6,-1 2 0,1-3 5,-1 0 0,-1 0-3,1 0 4,-1-3 3,-1 3-15,2-1-17,-1-1-34,-3 0-28,2 0-52,-4 1-48,1-2-66,-1 0-12,-6 3-59</inkml:trace>
  <inkml:trace contextRef="#ctx0" brushRef="#br0" timeOffset="116338.316">9487 14444 334,'-1'-4'18,"1"1"9,0-1 5,-3 0 14,4-2 6,-1 3 15,2-4 18,-1 3 5,-1-2-13,4 2-5,-2-2 17,1-2-48,-2 2 36,2-1-41,1 2-13,-2-3 12,2 5 8,-1-6 3,0 5-13,-2-3 50,2 1-18,0 3 34,-1-2-1,-2 4-20,1-2-12,-1 3-5,1 0-9,-1 1-16,-1 3-22,1 0-11,-1 2-4,-3 5 3,1 1 2,-1 4-2,-2 3 1,-2 6 5,-1 3-1,-2 4 1,-3 8 5,-2 2 0,-4 10 7,-1 0 4,-3 6 3,2 2 0,-4 4 2,1-1 2,2-1-4,1-2 1,1-3-6,5-2 0,-1-4-4,0 1-5,5-6-4,0 1 3,1-5-2,3-1-1,-1-3-3,0-2-7,2-2 1,2-3-1,-2-4 4,3-5-5,2-2 4,-5-3-1,5-5-1,0-1 3,1-5 1,-1 0 6,2-6 1,0 0 3,0-2 2,0-3-7,0-5 0,2-3-2,-2-6-4,1-5-3,2-7-5,5-4-5,-2-6-6,3-6 6,3-2-1,1-4 3,3-2 1,2-1 0,0 0 2,-1-2-1,1 1 5,1 0-2,2 4 0,-3-2 2,-1 4 0,1-2-1,-3 2-3,0 1 3,-2 5-3,-1 2 2,-3 1 0,-1 5-1,2 0 1,-3 4-4,-2 5 5,1 4-5,-1 0 4,-1 2 1,1 3-2,-3 3 2,3 2-3,-2 3-1,0 3-2,-3 2 3,3 3-5,-2 0 1,1 3-1,0 2 2,0 2-1,1 0 5,2 3 1,0-1 1,2 3 2,1 0 0,-2-1 2,3 4-6,-2 0 3,-1 1 2,1 1-1,1 3 5,-2 1-4,2 0-2,-1 3 0,0 0 7,3 5 2,-3-1 1,0 6-4,3 1-1,-3 5 1,-1-2 5,1 9 3,0 1-1,-1 4 49,-1 3 22,0 0 9,-3 2-4,0 1 10,-1-1-6,1 2-1,-1-5 1,1-2-52,0-3-24,0-2-3,1-3-3,3-4-6,-1-1 1,-1-1 3,1-3-3,1-2 2,0-4-4,-2-2 5,1-3-3,-1-2 4,-1-5 0,-1-3-4,1-3-1,1-2 2,-2-3-2,-2 0-4,0-2 12,3-1-3,-3-1 1,0-1-1,0 1 6,-3-3-7,3 1 3,-3-1 2,-3-3-11,-1-1 4,0 0-6,-2-2-22,-1 2-23,0-5-32,-2 3-35,0-1-52,2 3-26,0 2-54,2-2-34,-1-2-4,1 5-19</inkml:trace>
  <inkml:trace contextRef="#ctx0" brushRef="#br0" timeOffset="116680.295">9012 15351 521,'-1'0'7,"3"3"12,-6-3 9,4 0 4,2 0 18,-2 0 12,1 0 8,2 0 6,-3 0 12,6 0-37,-2 0 32,0 0-30,2 0-6,4 1 3,1-2-3,4 1-5,0-3-11,4 1 31,0-2-38,2-1 34,0 2-15,2-3-11,1 0-4,0 1-1,3-2-12,0-1-1,3 2 0,3-2-10,-1 0 0,5 0 2,-3 0-5,4 2 3,-4-1 4,-2 0-3,1 3-3,-8-1 3,-2 3 0,-5 0-27,-3 2-15,-7 0-39,1 0-7,-7 0-55,0 4-39</inkml:trace>
  <inkml:trace contextRef="#ctx0" brushRef="#br0" timeOffset="117258.189">9987 15028 703,'0'-13'40,"-2"0"33,4 1-21,-2 1 54,0 1-33,0 0 0,-2 3 12,1 2 0,-4 1-38,3 1-26,-2 1 17,0 0-51,-1 2 34,1 0-5,-2 2-8,1 0-3,1 3-1,0 0-9,-3 4 9,2-1-9,-3 4 2,3 0 6,0 2-4,-2 3 2,2-1-2,0 3 5,0-1-2,1 2 8,1 3 13,-2-3 1,2 3 9,-2-2-1,4-2 9,-2 0 0,-1-2-1,4-1 6,0-4-3,3 0 9,1-3-6,-3 0 8,4-2 2,2-1 6,-1-2 5,2 1 2,1-3 15,2-1 0,3 2 6,-2-6 4,-1 3 3,3-1 0,-1-1-1,7-2-8,1 0-25,0 0-8,3-1-9,0 1-9,4 1-12,-3-2-7,0 3-7,-2 1-4,-3-1-4,-1 4 5,-2 1-4,1 0-1,-2 1-2,-2 3 0,-2-1 2,1 3 1,-1 0 1,0-1-5,-2 3 5,-4-1-3,2 3 1,-4-1 5,0 0-6,-2 0 7,-2 0-1,-2 1-4,-3-1 0,-1 2 7,-4-1-1,-3-1-3,0 1-1,-5-2-1,2 3-4,-5-4 4,2 3 2,-6-3-7,3 1 2,-3-3 2,-1 1 0,3-1-2,-3-1 8,2 2-2,1-4-4,6-1 3,1 1 0,3-2-3,2-1 1,6-2-3,-1 0-7,3-2-14,-1 1-16,2-1-19,-2-4-33,0 3-41,0 0-35,-3 2-36,0-2-43,2 0-33,2-2-10,-1 2-43</inkml:trace>
  <inkml:trace contextRef="#ctx0" brushRef="#br0" timeOffset="117806.3961">10359 14988 655,'-6'-14'43,"-7"-1"26,9 1-20,-4 1 43,3 2-24,0 3 6,1 4 3,0 0 13,3 3-36,-3-2-26,3 3 19,-4 0-40,4 3 25,-2-2-10,3 1-2,-1 0-11,-3 2-15,2 1 6,-1-1-1,1 4 0,-1 0-2,-1 2 4,-1 1-4,1 4-3,-3-1 13,2 2-9,3-1 6,-2 2-9,0-2 7,0 3 4,1-1 1,0-1 8,-2 1-5,4-2 5,1 1-1,-1-2 10,2-1-5,4-2 3,-1-1 24,0-1 20,0-3 7,4 0 7,-2-3 18,3-1 8,1-2 19,0 0 9,2-1-14,4-2-29,3-1-4,3 0-8,-1-1-23,5-3-7,3 0-23,0 1-15,1-2-7,0 2 3,-2 0 0,1 3-7,0-2 0,-2 4 1,-3 0 1,-2 2-3,-2 2 1,-1 0-2,-2 4 2,-2-2 6,-3 4-1,-1 0-7,0 2 1,-3 2 9,-1 1-6,1-1 1,-3 4-3,-4-1 2,0 2 2,-2 1 1,0 0 1,-4-1-1,-3 1 1,4 0 2,-5-1-1,-2-1-3,1 1 4,-3-2 1,-2 0-2,1-1-4,-3-1 5,-1-2 1,1 0-3,0-1 4,-3-2-7,2 0 3,-1 0-1,0-2 6,1-2-3,1 0-3,-2-1 2,4-1-3,-2-2 7,4-1-14,-1-2-22,5 1-33,-3-3-23,2 3-29,0-1-28,0 1-30,0 1-45,2-2-15,0 0-22,1 0 20,1 1-24,1 0-1</inkml:trace>
  <inkml:trace contextRef="#ctx0" brushRef="#br0" timeOffset="118371.0438">10702 15158 743,'-5'-15'39,"-5"-8"32,13 1-22,-8 2 8,5-1 8,2 1 12,1 2 13,2 3 4,-3 2-34,2-1-24,-1 6 34,1 0-1,-2 3-3,-2 1-12,2 2-13,1 2-5,-2 2-12,-1 0-3,2 1-14,-2 2-7,2 3-2,1-1 9,0 6 30,0-1 3,0 4 10,3 0-3,-2 4 4,0 0-3,1 1 6,1 4-8,-2-1-29,0 2-5,3 0 2,-1 1 4,2-2-3,0 3 5,3-4-7,0 1-4,-2-3 4,3-1 3,0-3-6,0-2-7,0-2 8,-2-1-6,0-4-2,2-2 1,-4 0 1,2-4-4,0 0 4,-2-3 8,3-3-10,2 0 4,0-5 2,2-1 0,1-3-4,2-4 4,0-2-8,1-3-6,-1-4 10,-1-4-4,0-3 0,-2-3-3,-2-3 1,2-2 1,-4 1 1,-1 1 3,-2 3-8,-3 3 3,0 2-4,-2 8 5,-1 3-1,-2 7-1,-2 0-2,-1 4 4,3 2 1,-4 2 1,3 3 4,-1-1 5,-1 2-3,2-1-3,-2 2 1,2-1-1,-2 3-3,2-2-1,-2 4 2,0-2-7,0 4 3,1 1 3,-3 1-2,3 3 0,-1 2 1,-1 2-1,4 2 2,-1 2 18,1 1 20,-3 3 2,6 1 9,-3 3-3,1 0 6,-1 0-4,3 2-1,-1-2-15,0 0-23,1-2-3,1 0-1,1-2 3,1-2-6,2-2 7,-2-1 0,4-3-6,1-1 5,-3-4 1,2 0-2,2-4-3,-3 0 4,0-3-2,2-2-1,-3-4-12,1 1-21,0-3-41,0-3-46,1 1-52,-3-2-52,3-4-48,-3-2-49,1 0-37</inkml:trace>
  <inkml:trace contextRef="#ctx0" brushRef="#br0" timeOffset="119454.0094">11371 15018 1062,'-4'-19'46,"6"2"-21,0-4 24,-2-1 4,2 1 1,5 1 12,-2 1 13,5 2 15,-3 1-33,-1 2 44,-1 4-11,2 3-3,-4 1-3,1 4-16,-3 3-10,-1 2-10,1 3-12,2 3-15,3 3-7,0 0 3,4 4 5,-2 2 7,3 3-4,1 2-1,1 1-4,0 1-6,-5 2-4,3 1-5,2 0 0,-5 0-2,2 2 2,-1-2-2,-4 1 1,2-2 1,-4 1 0,1-3 2,-3-1 0,-1-1 2,0-2-5,-1-4 1,-1 0 7,-1-3-5,2-2 2,0-3-3,-3-1 2,4-4-5,-3-1 4,2-1 1,0-2-3,1-1-3,-2-1 0,2-4 2,-1-1-7,1-3 3,1-2-2,2-4-5,-1-2-2,4-6 6,1-1-7,-1-5-1,4-2 4,1-6-5,-2 1-2,4-2 3,-2 2 0,1 2-4,0 0 3,-1 7 2,1 3-2,1 6 1,-3 1 1,-3 4 2,3 4 4,-1 2 3,0 1-2,0 1-7,-1 5 7,2-1 0,-1 4 1,2-1-2,3 2-3,0 4-2,0 3-5,0 1 9,3 4 0,-2 3 3,-1 0 2,-1 3-2,-1 0 2,1 3 2,-4-2 7,0 1-3,-1 1-3,0-2 3,-3 3-3,0-2 3,-1-2-1,-3-1-1,2 1 0,-3-6 3,0 1-6,-3-3-2,2 0 0,-1-4 2,1-1 0,0-3-5,0-1 4,1-2-1,0-1 3,0-1-1,0-1 3,0-1-2,1-4 2,-1-2 0,0-1-3,2-3-4,0-4 1,3-5-1,0 0-8,1-6 0,1-2-1,1-6 2,5-3-1,-1-2 2,1 1-2,3-1-1,-2 1 6,0 4 1,1 3-5,-2 6 2,-4 5 2,3 7-3,-6 3 2,-1 3-3,-1 2 1,-1 3-2,3 3-1,-3 6 4,1 1-2,1 1 1,3 5-1,2 2 8,0 2 1,1 3-1,1 3 7,0 2-4,-4 1 4,5 4 5,-7-1 0,2 4-3,-2-1 4,1-2 1,-3 2-3,0-1-4,1-4-2,-2 1-1,1-4-1,2-2 1,1-3-1,-2 0-4,1-5 1,0-1 5,0-2-6,2-3-1,-2-2 4,0 0 0,-2-2 3,6-1 18,-1-3 4,1 0 0,4-4 8,-1-1 0,5 1-3,-1-3-1,5-1-4,-3 0-17,0-3-2,3 1 0,-3-1-7,0 0-1,0 0 5,-1-2-5,0-1-2,-2 3 3,3-4-1,-2 1-4,-1-1 2,-1-2 1,0-1-4,-3-2 5,2 0 2,-5-2-3,1-2-4,-4-4 4,-1-1 2,-4-3 1,-1-1-6,-1-2 2,-4-3-3,-1 4-2,-1-1 3,0 4-4,-2 4 1,1 4-4,-1 4 4,2 4-2,0 4 0,0 5 5,-1 2-8,4 2 6,-1 4-3,-4 0 1,3 1 0,-2 6 3,-1-2-3,-2 3-5,-2 0 8,0 0-1,-1 2-1,2 2 0,0 0 2,-2 3-2,4 0 2,-1 1 6,1 0-4,2 2-1,-1 0-1,3 4 1,0-2 3,2 3-1,-1-1 4,4 2-4,0 0-4,0 0 8,2 0 3,1-2 0,1 0-6,2 0 3,2-3 2,1 0 2,-1-1 7,3-1-7,1-3-2,0 1 0,2-2 6,0-1-1,-1-1-2,6-1 1,-2-2-2,4-1 2,1 1 10,1-5 3,4 1 0,1-3 2,-3 0-1,-3-3 2,-2-2-3,2 1-3,-5-2-7,-2-1-7,-5 0 1,3 1-1,-6-1 1,2-1-17,-4 2-29,-1-3-69,-1 4-54,-6 1-73,-1-2-69,-4-2-59</inkml:trace>
  <inkml:trace contextRef="#ctx0" brushRef="#br0" timeOffset="120448.67">14034 14305 482,'4'-4'18,"-2"-7"16,0 5 32,1-1 18,-3 0-23,0-2 59,0 1-30,0-2 5,0 2 1,0-1 1,0 1-28,-3-2-1,-1 0 40,0 2-43,0 0 46,-3 3-5,-1-1-24,0 4-13,-1 1-6,-4 2-16,1 1-18,-3 5-17,-1 2-8,-5 2 9,-1 6 26,0 3 17,-3 4 33,-3 1 0,1 7 5,-2-1 3,2 4-5,0-2-4,3 2-18,1-1-16,0 3-27,2 3 2,5 1-4,-1 2-1,5 3 3,-1 3-5,5 2-7,2 1-2,3-1 1,2 0-4,3-3 3,2-1-2,3 0-4,2-2 0,4-2 4,-2-5-1,5 2-5,2-5 3,2 0-4,0-4 1,2-5-1,0-2-1,3-2 0,-1-4 0,0-4-2,1-3 0,-2-4 4,3-1-2,0-4-6,2-3 8,-1-3-2,2-2-2,1-2 3,1-4 0,2-4-8,1-1-1,2-5 11,0-1-7,-4-4 1,0-2 0,1-7-4,-2 0-1,-1-4 6,-3-6 2,-2-3-8,-3-4 2,-3-4 2,-2-3 0,-8-2 1,-5-1-2,-5-2 0,-8 8-1,-5 4 3,-5 3-5,-4 5-2,-5 3 2,-4 5-3,-5 3 1,-3 5-4,-1-1 1,0 0-5,-4 3 6,1 4 0,2 1 3,7 4 0,0 2 1,11 2 3,0 3-1,9 2 1,3 2-4,6 3-13,-1 2-11,2 2-8,-1 5-27,-1-1-21,-1 6-19,-7 1-30,1 3-34,-8 7-36,1-2-14,-2 1 13,1 2-19,-3 3-19,2-2-16</inkml:trace>
  <inkml:trace contextRef="#ctx0" brushRef="#br0" timeOffset="120990.3436">13463 15375 639,'-5'-7'6,"6"4"16,-4-7 26,5 0 32,-2-1-19,1 0 49,2-3-31,3 4 7,-2-1 9,5 2-11,-4-2-24,5 4-27,-5-3 34,5 4-32,-2-2 40,1-2 19,-1 3 20,1 0 7,-1 2-3,-1-3 2,0 4-4,0-2-11,2 2-6,0-1-16,1-1-30,2 3-9,0-2-2,4 2-2,-2-3-6,4 5-4,2-3-3,0 2-7,2 1-1,2 1 2,1 1 2,0 2-3,3 1-3,0 2 3,0-1 0,1 3-2,-1 1-2,1 1-5,-1 2-1,2-1 4,-3 3-1,1 0-4,-2 1-4,-2 2 3,-1-1-3,-3 2 5,2-1 2,-8 2-7,1 0 1,-2-1 1,-3 0-2,2 1-2,-4-1 4,-2-1-6,-2 0-1,1-2 4,0-1-3,-2-2-1,-2 0 4,-1-1-3,0-2-1,2 1 4,-2-5 1,0 4-6,-2-4-10,4 0-26,-2-1-14,0-2-42,4 3-31,-4-4-43,1 5-44,-1-3-37,1-3-30,-1-3 2,0 1-40</inkml:trace>
  <inkml:trace contextRef="#ctx0" brushRef="#br0" timeOffset="121691.7731">14404 15408 695,'-2'-1'13,"-3"-4"34,9 3 35,-3-5-17,-1 3 5,2 1 23,0-1 10,1-2 4,1 3-13,-2-2-19,5-1-21,-2-1 27,3-3 7,2 2-3,2-6 24,4 4 11,-2-1 25,4-1-6,-2 1-12,0 1 1,-1 3-5,0-1-8,-1 2-23,-5 1-11,4 0-17,-4 1 0,0 3 11,0-3-8,3 1-3,0 1-10,1 0-8,1 2-3,2 0-11,-2 0-7,3 1-13,1 2-2,0 0-5,-2 1 1,1 3-6,-1 0 2,-1 0 1,3 4-3,-6 1 1,2 2-1,-2 2 4,-3 2-3,-4 1 4,-2 3 1,-6 2 3,-3 1 1,-7 4 6,-3-1-2,-6 1-2,-3 2 1,-4-1-1,-2 4 1,-4-1 1,1-2-1,3-3-4,-1 1 1,3-2-1,1-1 4,3-2-5,3-2-2,1-5-5,5 4 3,2-3 0,2 1 1,1-4-1,2-1-5,4-2 4,-2-4-3,4 2 4,-3-4-2,3-2-4,0-1 2,3 0 1,0-3 0,0 2 2,3-2 1,-2 1-4,0 0 1,3 1 6,2 1-3,-1 0 1,1 0 2,3 0 4,3-1 2,0 1 9,10 0 3,-1-3-2,4 0 2,5 0-1,9 0 7,-1-3-2,4 2-1,4-1-8,-1-1-6,2 1 4,0 0-2,-2 0-2,-3-1-7,-1 0-4,-2 1 0,-8-1 1,-1 2-1,-5-1 1,-4 0-2,-3 1-2,-4-1 2,-1 2-1,-4 0 2,-2 0-2,-3 0 2,1 0-3,-2 0-3,-3 0 3,0 0-1,0 0 2,-2-1-6,2 0-25,-1-1-11,0-2-34,-3 1-18,1 0-37,1 1-33,0-3-43,0 4-47,-5 2-43,2-1-31,0 0-43,-6 3-8</inkml:trace>
  <inkml:trace contextRef="#ctx0" brushRef="#br0" timeOffset="122983.1305">16101 14933 545,'0'0'20,"0"0"35,0 0 23,0 0-7,0 0 54,0 0-31,0 0 10,-14-50 11,14 50-15,0 0-16,0 0-5,0 0 33,0 0-25,0 0 54,0 0-8,-7-37-10,7 37 4,0 0-1,0 0-10,0 0-21,0 0-23,0 0-3,0 0 13,9-34 8,-9 34-9,0 0-10,0 0-8,0 0-1,0 0 2,0 0-12,0 0-8,0 0 0,0 0 3,0 0-1,0 0 7,0 0-1,0 0-7,0 0-1,0 0-4,76 147-4,-68-119-5,-2-1-3,1 1-4,-2-1-5,-2 2-3,2-1-3,-1 3-5,1-4-1,-1 2 0,-2-2-4,2 0 1,0-3 1,-2 1 4,0-3-4,-1-1 3,-1-1-5,2-4 4,-1 0 2,0-2-2,-1-2 1,0-2-4,3-2 0,-2 0 3,1-2 2,-2-2-3,1 1-2,0-3-1,-1 0 0,3-2 2,-2 1 3,2-2-4,-3-1 3,0 1 2,1 0-3,1-2 5,-2 1-30,-2-1-27,1 1-41,-2-4-33,-1 2-41,2-2-43,-4-1-58,-2 3-45,1 0-20,-1-4-23,0 0-7,1 3-14</inkml:trace>
  <inkml:trace contextRef="#ctx0" brushRef="#br0" timeOffset="123432.8349">15934 14576 695,'-7'-11'20,"10"-2"37,-1 4-7,1 1 46,2 6-29,-2-2 0,-3 2 6,5 1 16,-2 1-14,2 0-33,-2 0 16,0 0-37,4 0 29,-4-2 5,-2 2-6,3 0-14,-3 0-5,-1 0-5,0 0-16,-1 0-3,0 0-5,1 0-1,-3 0 1,3 0-4,0 0-2,0 2 0,0 2 13,0 0-7,0 2 1,-1 1 0,-1 1-2,1 3 2,-6 1-1,5-1 5,-2-1-6,1 1-2,1-1 4,-1 0-2,1-2 0,-1-1-2,3-1 3,0-2 0,0-1 0,0-2 7,0-1 1,0 0 15,0 0 18,3-1 2,-3-3 4,0 0 0,0-2-2,0-1-2,1 0-2,-1-4-17,1 1-13,-1 0-3,2-2-1,1 1-3,-1 0 0,-1 1-2,2 2-3,-2 1 2,0 0 0,0 1 2,1 2-3,-1 0-5,-1 4-1,-1-2-28,-2 2-40,1 2-38,-2-2-29,0 1-8,1-1-56,-2 7-41</inkml:trace>
  <inkml:trace contextRef="#ctx0" brushRef="#br0" timeOffset="124110.5356">16651 15089 1020,'-5'-14'36,"5"-2"-10,-1 1 30,5-4 6,-8 2 18,5-1 11,-1-1 14,3 2 29,-2 2-8,0 0 20,2-1-24,0 2-1,-2 0-6,3 1-7,-2 1 1,3 2-25,-2 3-23,0-2-3,-2 2-1,2 3 6,-1 1-8,-2 0-9,2 2-11,-2 2-7,1 1-10,2 1 1,-1 4-5,4 1-13,3 3-4,0 3 10,1 4-5,2 1 6,-1 5 3,4 1-3,-3 2-4,-1 2 6,0 2-1,-1 0-3,1 2-1,-2-1 3,1 0-6,-1-2 2,-1 1 6,0-2-5,-3 0 1,2-2 0,-5-1-1,4-2-1,-4-3 6,0-1-2,-1-2-5,1-2-1,-2-1 2,0-6 0,0 0-2,0-1 0,-2-3-4,2-1 2,0-3 4,0-1 1,0 0-5,0 0 3,0-2 2,-1-3-1,-1 1-3,0-3 0,-4 0-2,1-4 1,0-4 1,0-3-5,0-3 2,1-1-2,0-8 4,2 1-1,4-3-3,-2-2 0,6-1 2,1 0 0,-2 2 0,0 1-4,2 2 4,2 2-3,0 3 1,0 1 3,0 3-6,3 2 2,0 1 0,1 3 3,0 0-6,1 3 6,-3 1 2,7 4-6,-4 1 3,2 1 2,-2 3-3,4 2 3,-2 3 2,1 0-1,-1 5 0,1 1 3,-3 2 0,-1 3 0,-2 2 1,-3 2-1,0 4 1,-4 1-1,3 2-2,-3 2 2,1-1-2,0 3 2,1 0 2,0-1-2,-2-1-1,1 1 0,-2-3 2,0-1 1,-1-1 2,-1-3-4,2-2 1,-1-3-3,-1 1 5,1-4-3,1-2 0,1-1-2,-3-3-1,3-2 1,-1 0 2,1-2-1,-1 0-4,2-4 4,-1 1-2,2 0 5,-1-1-3,-1-3-12,2 2-41,2-1-23,-4-2-50,0 4-55,-4 0-55,0-1-55,0-3-32,-4 5-55</inkml:trace>
  <inkml:trace contextRef="#ctx0" brushRef="#br0" timeOffset="124887.746">18643 15049 443,'3'-3'13,"-7"-6"12,8 2 11,0-1 22,-2-2 20,4 3 28,-3-5-28,2 2 47,-4-2-50,3 0-1,-4-2-12,1-1-23,0-2 1,-2-1-16,0 2 32,-7-4-48,7 2 44,-3-1-3,-1-2 6,2 3 5,-2 0-18,-2-2-12,2 2-1,1 2 6,-3 0-9,-2 1-8,-3 3-4,-2 0-1,-1 1-6,-4 4 1,-2 2-3,0 2-2,-1 3-4,-1 2 8,1 3-4,-2 3-2,3 3 6,-2 2 0,2 4-1,-1 0 6,4 2 6,-3 4-10,0 1 13,3 2 4,-1 3-1,1 0 5,1 2-1,4 1-6,0 2 1,1-1 3,0 0-6,4 1-8,1-2 2,0 1-8,3-2 4,-1-2 2,5 0-4,0 0-1,4-5 0,0 1 2,3-5 1,-2 1 3,3-6-5,1 2 0,-1-3 5,2-3 1,-2-2 2,1-1-4,4-3-2,-1-3 0,2-2 10,3-2 5,1-3-2,3-3-3,4-3-6,0-4 6,3-1 3,5-5-3,1-3-9,0-6-9,1-2 2,-3-4-1,-3-3 4,0 0-7,-7 0-3,-3 2 0,-5 2 13,-4 4 9,-7 6 9,1 2 5,-1 5-2,-6 1 3,1 6 6,-1 1-5,-2 2-6,2 2-15,-1 1-7,0 2-6,3 2-2,-2 2 4,2 4-9,0 2 1,1 3-1,0 4 7,-3 3-3,1 2 1,0 3 3,-1 2-3,-1 2 3,2 1 4,-2 1-2,1 1 2,1 0-1,2 0-5,0-3 4,1 2-4,2-3 4,-1-1 0,2-2 0,-2-1-3,3-3 3,-2-3 5,-2-1-7,3-2 1,-3-2 1,3 0-1,0-3-3,1 0-4,-2-4 4,5 1-3,-2-2-14,1-1-27,0-1-32,-1 0-30,-2-1-48,1-2-39,3 0-41,5-4-11,-2 0-46</inkml:trace>
  <inkml:trace contextRef="#ctx0" brushRef="#br0" timeOffset="125391.0367">19264 14939 687,'4'-24'20,"8"3"34,-2-6 34,1 1-25,-1 3 5,2-1 4,-3 2 25,0 0 9,-2 4-3,-5 3-14,-2 2-25,-1 2 45,-4 1 2,1 2 2,-2-1-20,-2 2-4,4 2-9,-4-2-21,-1 0-8,1 1-16,1 2-5,0-1-7,-1 3-5,0-1-5,1 2-9,0 1-3,-1 1-1,1 3 0,1 0-9,-5 4 2,0 0 1,-1 4 2,-2 2 6,-2 3 1,-2 3-3,2 1 4,-3 2 11,4 1-3,-3 1 3,1 0 0,2-1-4,2 2-1,-1-1 11,0-1-6,2-1-4,2 1 9,0-1-4,0 2 0,5-2 2,-2 1 3,3 1-4,3-1 1,1 1 2,3-1-7,1-1-2,3 0 1,1 0 4,5-2-3,2-1-2,0-3-2,1-1-3,5 0 4,-2-2-1,0-3-2,3-1-1,0 0 0,-1-5 4,4 2-2,-1-4 3,2 0-6,-1-3 10,3 0-5,-1 0 1,-2-3-2,4-1-4,-2 0 4,-2-2-4,-1 3 5,-1-2-7,-4 1 4,-2 1-6,-4 0 0,-1 0 2,-6 0-7,-1 2-1,-4-2-34,1 2-26,-2-1-50,-3 4-49,0-1-38,-2-1-35,2-1-21,-5 4-46</inkml:trace>
  <inkml:trace contextRef="#ctx0" brushRef="#br0" timeOffset="125901.3232">19726 14301 759,'0'-19'50,"1"4"1,-4-2 10,10 6 11,-8-3 23,1 1 10,1 2 29,2 1 35,-6 2-21,2 2 10,-2 2-5,2 0 9,0 3-17,1-1-2,-1 4-21,1 0-29,1 1-4,-1 1-2,0-4 12,1 3-6,-1-3 0,0 2-2,0-2-2,0 0 22,0 1-11,1-2 13,3 3-1,1-2-6,1 4-4,-1-1-6,4 3-4,1-2-29,-3 3-7,2 0-14,0 1-6,-2 1-2,1 2 8,-2 0 6,1 2 4,-2 2 2,-1 1-2,0 2 6,0 2-5,-2 6 1,0-3-2,-2 4-1,0-2 1,-2 2 26,2 2 2,-2 1-6,-1 2-7,1 2-2,-1 4-1,0-1-4,2 6-1,-3 1-27,0 2-5,2 0-2,-1 1 6,0-1-3,2-2-3,1 1 1,-1-4-3,1 1 3,-3-3 1,7-4-7,-3 2-2,1-8-4,0 2 2,1-5-7,1-1 4,-2-4-44,4-3 40,-5-4-39,3 3 35,1-8-35,-1 2 33,-1-5-30,-1 0 29,2-3 7,-1 0-12,-1-3 5,1 3-2,-3-6 3,0 3-16,0 0-7,0-1-88,-1 1 2,-3-5-49,2-1-13,0-3-83,-3-1-24,2-2-76,-5 0-22,2 0-9,-7 2-31,5 0-44,-3-1 7,-3 5-21</inkml:trace>
  <inkml:trace contextRef="#ctx0" brushRef="#br0" timeOffset="126204.068">19356 15008 592,'-2'-7'7,"4"7"9,-8-3 17,5 0 17,1 2 7,0 0 19,1-1-29,-1 2 57,2 0-38,0 0-3,0 0-14,-2 0-15,5 0-1,0 0-7,0 0 35,4-1-54,3-1 34,4-2-4,2 2 3,6-4-3,1 0 0,3-1-8,1 3-6,4-5-6,-1 2-1,2-2 1,0 1-5,2 0 3,-1 2-7,1-1-1,0 0-1,-2 2-1,2-1 1,-4-1-3,-2 2-2,-4-1-2,0 0-2,-4 2-15,-8 0-13,1 1-24,-7 0-35,1 2-13,-2-1-39,-6 1-52</inkml:trace>
  <inkml:trace contextRef="#ctx0" brushRef="#br0" timeOffset="126566.8468">20122 14867 655,'6'-9'12,"2"-4"29,0 2 41,4-1-16,-2 1 6,-4 1 4,4 2 1,-3-1 20,0 4 2,-4-1-28,-1 1-27,-2 3 27,-2 1-1,2 1-1,-2 0 6,-1 1-22,2-1-16,-3 3-3,2 0-8,1 0-12,1-1-5,0 1 14,1 3 14,-1 2 12,2 1 15,-2 3 13,4 2-8,-5 3 6,2 3 15,-2 1 0,1 3-15,-3 1-6,0 1-15,0 3 2,-1 0 11,3 2 2,-6 1-9,4 0-16,-2-3-1,1 2-2,1-4 0,1 0-15,1-3-5,0-2-7,2-3-5,0-1-4,1-3 1,0-2-6,-1 1-1,2-5 8,-1 0-6,0-2 0,-1-3 0,0 1 3,0-1-5,1-3 5,-1-1 1,3 0-12,-1-1-16,0-3-33,1 2-37,-1-4-53,1 1-46,-4-1-52,4-4-34,-2-4-20,-2 0-22</inkml:trace>
  <inkml:trace contextRef="#ctx0" brushRef="#br0" timeOffset="126765.741">20090 14534 623,'-11'-23'20,"9"0"38,-1 3 30,6 3-25,-3 3 42,0-1-39,0 5 3,0 3-2,0 0-19,0 4-40,1-1-28,0-1 26,4 3-41,-2 0 39,3 2-5,0 2 3,2 0-35,-1 1 26,-2 2-28,-2 2-34,-2 1-29,-1 3-25,-4 0-7</inkml:trace>
  <inkml:trace contextRef="#ctx0" brushRef="#br0" timeOffset="127252.441">20287 14959 832,'3'-12'39,"1"1"6,-8-1 19,16 1 25,-11-1 17,2 2 18,-1 3 15,0 0 37,1 3-17,-2 1 14,2 2 2,-3-2-21,1 2-13,-1 1-13,2 0-4,-4 1-21,2-1-12,2 0-15,-4 0-13,8 3 7,-4-2 2,5 1-6,2 3-6,3 1-18,1 1-6,0 4-3,5 3-7,-1 3-9,-1 1-4,-1 2 2,-1 3-1,1 4 4,-3 0-5,-3 3-2,0-1 5,-1 1-3,-1 1-2,0-3 3,0 1-5,-1-2 0,1-1 3,0-3 2,0 0-8,1-5 4,0 0 0,1-2-3,0-3 6,-3-1-5,2-4 0,3-1-1,-5-2 2,-1-4 11,5 2 2,-1-4 0,0-1 1,3-3 10,3-2 0,0-2 4,2-1 2,1-2-9,-1-5-2,0 0-1,-2-4-8,1-2-9,-2-3-5,3-3-5,-1-3-2,0-3-7,1 0-2,1-2-1,0 0 4,-3 4-2,0-2 3,-3 4 2,-1 3-4,-3 4 5,-2 1 0,-4 4-9,0 1-16,-2 1-27,-3 2-22,0 4-38,-3-1-32,1 4-40,-2 3-31,-3 2-27,-3 2-22,0 4-7,-3-1-5,0 4 30,0 2-1,-2 1-9,0-2-3</inkml:trace>
  <inkml:trace contextRef="#ctx0" brushRef="#br0" timeOffset="127720.0496">20945 15216 727,'10'8'36,"-6"-2"41,13 2-17,-5-3 7,1-1 5,2 0 13,-1 3 4,2-4 9,-1 1-34,3-2-32,-2-1 32,1-1 5,-2-3 2,4 1-5,0-3 3,1 0-9,-2-3-1,3 1-5,1-2-21,-1-1-7,1-2-4,-2-1-12,2-2-8,-3-1 0,0-1 5,-2-3-8,-3 0 4,-1-2 0,0-1-4,-3 0-3,-2-1 5,0 1-2,-3-1-5,3 2 4,-4 2-3,-1 2 1,-2 2 3,0 2 7,-2 3-6,0 0 1,-2 4-5,-1-1 4,-4 3 1,0-1-3,-2 2-1,-2 1-6,-1 1 4,-2 0 1,0 1 5,-3 2-3,0 1 2,-2 0 1,2 2 0,0 2-1,-1 1 3,0 3 2,1 2-1,-2 2-4,3 1 13,-2 3-5,1 2 6,2 2 9,0-1 10,-1 2 8,4 2 2,1 0 12,0 1-10,6 1 6,-2 0-5,6 2 3,-1-1-6,4-1 4,3 1 4,1-2-5,3 0 4,0-2 5,6 1 16,2-5 2,3 2-3,2-3 2,6-1 2,3-2 3,3-3 5,5 0 2,-1-5-11,1-1-4,-1-4-7,-4 1-12,-2-4-8,-1-1-6,0-3-14,-4 1-7,2-3-8,-7-2-11,2-1-21,-3-3-39,3-2-48,-2-2-58,-8-1-78,-2-1-57,-5 0-68,-2 1-34</inkml:trace>
  <inkml:trace contextRef="#ctx0" brushRef="#br0" timeOffset="128976.6141">21969 15082 381,'-5'-66'14,"5"66"12,0 0 9,0 0 10,0 0 14,0 0 23,0 0 12,0 0 32,-34-86-44,34 86-4,0 0 17,0 0 0,0 0-12,0 0-11,0 0 9,0 0-23,-40-47 56,40 47 25,0 0-9,0 0 2,0 0 14,0 0-4,0 0-19,0 0-9,-1-28-19,1 28-26,0 0-10,0 0-13,0 0-8,0 0 1,0 0 1,0 0 7,21-21-4,-21 21-5,0 0-6,74-2 9,-53 13-6,4 1-3,-1 0-3,2 2-6,0 3-1,-1 0-2,-2 1 2,3 1-11,-1 2-1,-4-1-7,-2 1-1,2 1 3,-4-1-1,-4 0-2,0 2-1,-4 0 5,-1-1-4,-4 1 7,-3-1-1,-1-1-7,-1 0 2,-2-4 2,-4 0 2,1-2-7,-3-1 2,0-1 1,0-2 2,-1-1-1,0-2-3,1-1 0,4-1 2,-4 0 1,5-4-2,0 1-2,3-2 2,-2-1 2,2-1 1,0-2-1,-2-1-4,3-2 2,0-2-1,0-2-2,0-2-3,3-4 2,2-4-4,1-2 6,7-3 0,0-3-2,6-3-1,-1-2 6,5 1-3,0-1 0,-1 1 4,0 4-2,1 0 4,-3 6 0,-3 1 2,-1 5-1,-3 2 2,0 4 0,-2 3-2,-1 1-6,0 4-1,-1 0 0,2 5 1,-1 1 1,2 2-4,1 5 0,1 2 3,-2 2 0,3 4 1,-1 3 0,-4 2 1,0 1-2,-2 3 3,-2-1 0,-2 1-6,-1 0 10,0-2-4,-3 0 0,-3-2 0,0-1 1,-1-3 2,0 0-3,-4-3 5,4-1-6,-3-4 3,1 0-2,1-3-1,0-1-2,0-2 1,3-1 3,-1-4-4,-1 2 5,3-3 2,1 1-2,0-2 2,0-2-2,-2 0-2,2-2-3,-2-2 3,2-3-5,0-1-3,2-5 4,0-1-4,3-1 2,2-6 1,2-4-4,6-2 1,1-3-3,4-5 0,6-3-1,-2-1 2,2-2-4,0 5 2,-2 2 6,-1 6-5,-4 5 7,-3 6-3,-7 6-2,3 6-1,-8 3 4,1 3 0,-3 2 0,2 2-1,-1 5-1,2 2-2,2 2 6,-3 6 3,2 1-3,-1 6 1,2 2-1,-5 2 4,2 1-1,-1 2 3,-3 1-2,0-2 3,1 2-2,-2-1 0,0 0 6,-1-1 0,-2-1-3,3-1 0,0-2 4,1-3-6,0 0 4,-3-2 0,7-3-3,-4-1-2,0-3 5,1-1-6,-1-1 2,3-3 5,-3-3-8,1-1-1,-1-2 1,0-3 1,3 3-5,-3-6-19,0 1-31,0 0-35,1-2-25,-1-2-45,2 0-46,-2 1-42,0-1-33,0-3-18,2-3 15,-2-1-20,0-1-19</inkml:trace>
  <inkml:trace contextRef="#ctx0" brushRef="#br0" timeOffset="129480.3056">23089 15108 616,'0'0'64,"0"0"8,0 0-10,0 0 40,0 0-27,0 0 3,71-139 11,-67 122 1,-2 1-22,-2 1-16,0 1 31,-1 0-21,1 1 47,0 2 25,-1-1-2,1 4-7,-4-2-15,4 3 0,0 7-16,0 0-12,0 0-25,0 0-26,0 0-10,0 0 3,0 0 5,0 0-12,0 0 6,-31 44 10,12-11 1,9-13-4,2-1-5,3 2-5,-2 0-2,1 0 2,1 0 1,3 1 0,-1 2-2,3-1 1,0 2 6,2-1-7,1 1-1,3-1-2,-1 0-5,2 0-2,0 0 2,3-1 1,0-1-5,-1-1 1,2-1 0,-1-2 4,0-1-7,2-3 4,-1-2-2,1 0-4,-1-4 1,0-1 3,2-1 2,0-2-7,3-4 4,0 0-3,5 0 0,-2-6-2,1 1 3,3-4-2,2-1-2,-3-2 2,1-1-2,-3-4-3,2-1 1,-4-4 0,0-2-1,-6-2-6,1-4 2,-5 0 0,-2-4 1,-4-2-6,-7-1 6,-5 5 0,-1-2-1,-7 2 3,-5 2-4,-4 3 0,1 4 1,-3 3 3,0 3-5,1 1 4,2 4-5,4 1 4,0 4 0,6 0-1,1 2 2,1 1-16,5 1 0,-1 2-10,4 0-20,6 1-22,0 0-30,0 0-33,0 0-36,0 0-9,0 0-19,0 0-26,0 0 16,0 0-23,0 0-17</inkml:trace>
  <inkml:trace contextRef="#ctx0" brushRef="#br0" timeOffset="130567.8683">23853 14468 412,'34'-104'49,"-34"104"7,0 0 35,0 0-20,0 0 57,0 0-36,0 0 7,0 0-8,67-105 0,-67 105-7,0 0-21,0 0 48,0 0-32,0 0 45,0 0 22,0 0 6,64-72-23,-64 72 9,0 0-3,0 0-22,0 0-19,0 0-12,0 0-26,0 0-4,16-18-10,-16 18-17,0 0 8,0 0-5,0 0 13,0 0 5,0 0 1,4 15 9,-4-15 6,0 0 3,0 0-5,0 0-13,0 0-7,14 142 1,-14-117 5,-1 3 5,-1 2 3,0-2 3,0 3-3,1 1-1,-1 6-3,-1 0-5,3 5-9,3 0-9,-1 2-4,1 5-6,-1-2 0,1 2 4,3-1-2,-1-3 4,-1-1 0,-2 0 2,6-2-6,-3-3 2,1 0-3,-1-5-3,-1-3-3,2-1-6,-2-4 4,0-4-5,-2-1-4,-2-6 4,2-2-1,0-2-3,-1-4 3,-1-1 2,0-3-3,0-1-2,2-2 3,-1-4 1,-2 1-1,1-3-1,-2-4 1,-3-1-4,0-5 0,-1-2 3,-3-6-2,-2-1-4,1-4-2,-4-4 1,1-2-2,-2-1-1,2-2 1,-3 1-3,-1 0-1,1 3 1,2 2 3,-2 4 0,2 2 1,1 5 0,-1 2-7,-1 3 4,1 2-5,-1 2 1,3 4 1,-4 0-2,2 3 0,-4 3 3,3 1 3,-2 1-2,-1 2 6,1 1-3,-1 1 1,-1 1 1,-1 2 1,1 2-2,-2 3 3,1-2 0,1 4 2,0 1 0,2 0 2,0 3 2,0 2 2,1 0 1,2 3-3,3 0 7,-1 1-4,2 1 6,1-1-2,3 0 0,4 1-4,1-2 2,2-2 2,3-1-3,3 0 4,-2-3-6,6 0-2,3-1 1,0-2 4,3-1 0,4-2 1,1-2-5,4 0 0,7-3 0,-1 0 2,5-4-1,5 0-2,2-3-4,3-2 1,4 0 2,-1-3 3,4-4-5,-2-1 2,3-5-6,0-1 5,-1-5-1,-2-3 1,-7-2-1,1-2-7,-8-1 6,-3 1-3,-5 0 5,-4-1-5,-9 3 0,0-2-1,-4 2 0,-1 0 2,-6 0-5,0-1 4,-3-1-2,-3-1-1,-1 2 0,-5-1 3,2 0-3,-5 0 1,1 0 2,-5-1-4,4 4 4,-2 0-4,-2 1 6,0 2-7,5 2 0,-1 6-1,1 1-3,3 5-2,0 1-4,-1 4 7,4 3-8,1 3 1,-1 2 3,2 3 3,0 3 0,-2 3 6,-1 0 2,-1 4-3,-1 0 6,0 1 2,-2 2-2,-2-1-2,0-2 6,1 3-3,-2-3 1,1 0 0,-1 2 1,0-2-2,0 1 7,0 0-2,3 1 1,-1 1-4,4-1 5,1 1 0,1 1 0,2 2 0,2-1-3,1 1 1,1 1 5,2 0 1,3 2 3,1-1-3,1 0-2,4-2 4,-1 0-2,-1 0 3,0-3-3,1-1-2,-2-2-6,2-1 5,1-5 0,-1 1-3,1-3 1,3-2-3,4-2-3,0-3 2,3-1 2,1-1-4,-2-1 2,4-3 0,1 0-4,-2-1 2,0-1-1,0-2 4,-5 2-3,-3-1 1,0-1-2,-6 3 4,-3-2-1,-2 2-3,-2 0 6,-4 1-3,0-1-16,-2-1-30,-2 2-34,-4-2-33,4 1-41,-6-1-21,2 1-52,-2 0-40,1 3-41,-4-1-12,2 2-1,6 0 18,-1 2-4,-1-1-23</inkml:trace>
  <inkml:trace contextRef="#ctx0" brushRef="#br0" timeOffset="131125.1248">25097 15020 607,'-3'2'7,"5"1"18,-4-6 27,-1 1 12,3 2 23,-3 0-24,3 0 32,0 0-30,0-1 29,-1 2-50,-1-2-24,2 4-12,-1-3-21,1 0 20,-3 3-35,1 0 35,-1-1-38,-1 2 30,2 2-5,-4-2 5,0 2 3,0-2 1,0 3 2,0 0-1,-2 0-4,1 0 6,-2 0 5,1-1-10,1 1-1,-2 0 4,-1-1 3,4-1-2,-2 1 4,1-3 2,-2 1 0,4-1 16,1-1 4,2 1 9,-1-3 1,1 0 9,1 0 20,1-1 10,1 1 18,-1-3 8,2 2-8,-2-3-5,3 1-3,-2-4-8,4 0-15,-2 1-8,3-3-22,-1 1-18,2-2 5,1 1-7,-2-1 0,0 4 3,4-4-2,-2 1-4,-3 1 5,4 0 6,-4 2 0,1 1 4,0 2-1,-2-1-5,-1 1-2,0 3 0,1-2-7,-1 2-8,0 2-1,-2 1-4,3-2-1,0 5 5,0-1-2,-2 1-23,2 4-25,-3-2-52,-2 2-53,-4-3-65,1 1-39</inkml:trace>
  <inkml:trace contextRef="#ctx0" brushRef="#br0" timeOffset="173004.3166">5711 3580 808,'8'-5'13,"-4"3"19,5-1 11,-6-3-32,2 2 58,-5-1-32,1 3 44,-1-3-39,-6 0 8,5 3-10,-6-2-6,7 1 32,-5 3-45,6 0 44,-3-2-39,3 4 48,2-2-5,-3 0 2,1 0 6,-2 0 8,1 0-4,-2 0-5,2 0-4,-2 0-7,2 0-10,-3 0-11,3 0-8,0 0-8,0 0-10,-2 3-3,2-2-1,-3 0-2,3 1-10,0 0-3,0 1-4,0 1 4,0-3 2,-2 2-4,1-2-1,1 2 1,0-1 5,0 1 0,-4 0 7,2-1-8,2 1-2,-2 0 7,2-2-3,-1 1 15,2 1 8,-2-3 11,1 2-1,0-2 4,0 2 1,0-1-6,0 2 8,-1 1-18,1-1-3,0 4 2,1 3 7,0-1 8,1 4 7,-1 1 5,-1 0-8,5 3 6,-4-3-8,4 2-11,-5 0-3,3 1-5,-1 0 1,2 0 3,-3 4 5,5-1 6,-4 4 2,3-2 5,-3 2-1,5-2-9,-4 0-4,-1-3-7,1-2-5,1-2-7,-2-1-2,0-2-5,0 0 0,0-1 5,1 1 11,-1 4 6,0-1 2,1-1 2,0 5 5,-1-1 0,1 0-1,1-1-4,-2-2-12,1-1-5,3 2 2,-6-1 2,6 1 0,-4 1 1,2 0 3,0 1-2,2-1 4,-3 2-1,2 0-6,1-1 2,-1 2 0,-1-2-2,1 0-4,-3 1 2,4 0-2,0-1 1,-2-2-1,0 1-6,-1-3-1,1-2-1,-2 0 3,1-1-7,-3-3 1,3-1 2,-2-1-1,2 0 3,-1-1-2,-2 0 2,3-2-2,-2-2 7,0 1-1,-1 1 5,2-3 10,0 0 4,-2 0 7,2 0 2,1 0 4,-3 0 1,2 0 0,-1 0-5,-1 0-6,0 0-10,-1-2-7,2 2-9,-1 0-1,0 0-4,0 0 0,0 0-2,-1 0 0,1 0 3,0-1-3,-2 2 5,0-1 0,1 0 0,-1-1 1,2 1-4,0-2 2,0 2-5,-2 0 3,0 0 1,1-3-12,1 2-6,-1 1-16,-2-2-5,1 2-8,-1-1-5,-1 1-13,-5-2-21,0 4-2,-1-2-2,-4 0 1,6 1-4,-10-2-7,9 4-5,-4-6 3,5 1 14,2-3 4,-5 3-8,3-6 7,-3 2 12,0-2 12,-3-1 7,1 1 9,2-1 8,2 4 2,-1-4 15,2 3 4,4 0 4,-1 0 2,3 2-2,-1-3 6,1 4-1,-4-2 1,4 1 5,-1 0 0,-3 2 0,1-2-1,0 1 2,4 2-4,0-1 1,-4-1 4,5 3-4,0-4 3,-2 2 11,0 1 13,1 1 14,1-2 2,-1 2 8,1 0 6,-3 0 6,2 0-1,1 0-11,0-1-10,0 2-11,-1-1-1,1 0-8,0 0-9,1 2-6,-1-2 0,0 0-4,1 0 0,2 0-3,-3 0 1,1 0-1,2 1 0,-1-1 3,-2 2-6,5-2 4,-4 1-2,0 2-1,3-3 2,-1 1-3,-1 1 0,2 1 4,0 1 0,-2 0 4,3 1-1,-2 1 3,-1-2-4,-1 1 5,1 2 0,0 0-5,-1 0 6,7 0-2,-3 1 0,4-1 0,-2-1 0,7 1 0,-5 0 0,4 1 0,-2-1-1,2 0-3,-1 1 0,2 0 2,-1 0-1,1 2 3,0-4 1,3 1 0,-5-1-4,5 0 6,-6 0-1,3-3-3,-2 1 3,1-4-5,-1 3-1,-1-2-1,1-1 4,-5 3-1,3-2 1,-5 1 3,3 0-1,-1 0-1,-1 1 1,-1-1 2,-1 1-5,3-3 1,-3 3-2,1-1-1,-4 0-2,2-1 3,-1 1 3,0 0-3,-1-1 2,-1 3-3,2-4 0,-1 1 0,-1 1 1,2-2 1,-2 0-4,3 0 2,-3 0-1,4 0 2,-3 0 1,-1 0-2,3 0 0,-1 0 5,1-2-1,1 1 1,0-1 4,-2-1 3,3 1 2,1-3 5,-2 2 6,0 0 0,1 0 9,-1 2 5,0-3 1,3 1-4,0 3-2,2-6-6,2 2-7,2-3-1,0 1-10,5-5-5,-1 0 0,-1-2 2,1-1 0,-1 2 3,-2 0 1,-2-2-4,-1 3 1,-2 1 0,2 0-2,-5 1-8,1 3 2,-3 0-3,-2 1 3,2 2-2,-1 0 2,-1 3-2,-2-3 0,1 3 5,-1-2-2,0 1 2,-1-1 0,1 1-3,0 1-7,0-2-5,-2 2-20,2 2-23,-2-2-35,1 1-32,1-2-27,-4 1-42,2 0-44,-2 4-44,0-4-32,0-1-8,-1 1-26</inkml:trace>
  <inkml:trace contextRef="#ctx0" brushRef="#br0" timeOffset="175589.4196">6105 3791 327,'-23'-4'3,"5"8"-14,18-4 37,0 0 0,0 0 0,0 0-1,0 0 7,0 0 9,0 0 4,0 0 4,0 0 2,0 0 8,0 0 4,0 0 5,0 0-5,0 0 4,0 0-43,0 0 42,0 0-50,0 0 32,0 0 19,0 0-49,0 0 11,0 0 47,0 0-50,0 0 50,0 0-41,0 0 34,0 0-47,0 0 33,37-12-26,-37 12-5,0 0-6,0 0 1,144-42-18,-117 35 2,-2 1-4,-3 2 4,2-3 0,-3 1 4,2 1-7,-1-1 3,-2 2 0,1-1-1,-2-2 6,0 3-10,-2 0 2,-2-1 2,1 2 2,-4-2-2,0 5 5,-3-4-4,0 2-3,-9 2-32,0 0-9,0 0-32,0 0-11,0 0 30,0 0-65,0 0 17,0 0-22,-22 11-2,22-11 1,0 0 14,0 0-8</inkml:trace>
  <inkml:trace contextRef="#ctx0" brushRef="#br0" timeOffset="176039.5482">6383 3793 419,'0'-2'15,"-1"2"7,-1 0 13,4 0-3,-4 0 11,4-3 13,-2 6 8,1-3 6,-1 0-13,1 0 3,-1 0-5,1 2-32,1-2 29,-2 3-55,4-2 43,-4 2-48,0-3 46,3 0-55,-2 2 44,3-2-2,-3 1-9,2 1 19,-2 2 1,4 0-5,0 0-45,1 4 53,-3-2-48,3 5 46,-1-2-33,4 3 40,-2 2-27,2 1 63,-5 2 3,5-1-3,-5 2 1,4 1-9,-2 1 6,-1 2-8,3-3-25,-2 0-13,1 1-2,-3-1 1,4 0-5,-3 1 0,1-1-5,-2-1-3,3-2 6,-4-2 0,4 1-3,-3-4-3,-2 1 0,3-1-7,-1-1 9,-1-3-8,-1 0-6,0-1-2,0-2 3,-2-2-2,2 1-3,-1 1 13,-1-1-11,0-3 7,3 6 1,-3-5-3,2 1 0,-2 0 8,0 0-2,1-1-3,-1 1 4,0-2-4,0 1-1,0-1-2,0 0 2,0 0-5,0 0 2,0 0 2,0 0-1,-1 0 2,-1 0 2,-1 0 0,0 0-5,3 0-14,-2-1-16,-1-1-11,2 1-28,-2 1-23,-1-2-37,2 2-21,-1-1-35,1-2-5,0 2-33,-4 1-32,2-3-4</inkml:trace>
  <inkml:trace contextRef="#ctx0" brushRef="#br0" timeOffset="176423.5764">6304 4407 389,'5'6'25,"-5"-5"6,3-1 9,-3 2 10,2-4 16,2 4 5,-3-4 15,3 2 28,0 0-45,-1 0 25,1 3-7,2-3-6,1 3-11,0-3 10,2 0 3,-2 0-15,6-3 31,-3 2-22,1-2-2,2 0-3,1-2 0,-1 3-16,3-4-18,3 2-9,-3-1-13,7 2-8,-2-3 2,2 1-1,-1-1-2,4 0-4,-2 3 0,-3-4-6,-1 4 4,0-1 0,-2 0 2,-2 1 1,-1 1-5,-3-1 3,-2 0 1,1 3-1,-3-2 2,1-1 1,-1 3-4,-4-1-2,2 0 2,-1 0 2,0 1-3,1-2 4,-2 2-3,-1 0-3,-1 0 3,1 0 2,-2 0-1,-1 0-1,0 0-2,-1 0-11,-2 0-15,1 2-21,-1 0-34,1-2-13,0 1-32,-3-1 14,4-1-71,-4 1 10,5 0-23,-3-2-15</inkml:trace>
  <inkml:trace contextRef="#ctx0" brushRef="#br0" timeOffset="177054.531">7158 4148 799,'0'-5'18,"3"-1"9,-1 1 4,-2-1 26,-2 2-23,-1-1 53,-1 1-44,3 4 21,1-4-13,-5 6-1,2-2-5,0 0-24,-3 2 20,6-2-46,-5 0 41,2 0-11,-1 0 9,4 0-2,-6 0 8,6 0 8,-2 0 10,-1 0-2,1 0 9,1 0-6,1 0-11,-2 0-1,0 0-6,2 3-7,0-3-5,-1 1-8,-3 4-6,1-2-1,-2 2-4,-4 2-3,0-1-5,-2 5 2,-1-2-2,0 2 2,-2 1-3,3-1 2,0 1-2,2 0 0,2 1 3,0-4-4,2 1 0,-2 1-2,4 0 4,2-4-3,-3 4 2,3 0 2,1-2-4,0 1 5,1 0-3,0-1 1,2-1-1,2-1 6,2 0-5,-2 0 4,5-3 2,-2 2-3,2-1 3,2 0 1,-4-1 3,3 0-3,0 0 4,1-2-4,-1 2-2,-4-3 5,2 2-3,1-2 2,0 2-4,-3-3-3,5 0 3,-1 3-5,0-3 3,0 0-7,1 0 3,-1 0 0,1 0 2,-1 0 1,1 0 0,1-3-2,-1 3-1,1 0 5,0-1-4,-4 1-2,2-2 0,-4 2-7,1 0 3,-3 0 7,1 0-4,-1 2 5,-3-4-6,1 2 6,-2 0 1,2 0-2,-1 0 1,-2 0-7,0 0 6,0 0-3,0 0 4,-2 0 0,-1 0-6,1 0 8,-1 0-6,-2 0-10,1 0-23,-4 2-35,-1-4-26,2 5-41,1-3-26,-2-1-19,-2-1-41,2 4-47</inkml:trace>
  <inkml:trace contextRef="#ctx0" brushRef="#br0" timeOffset="177533.2147">7559 4067 905,'4'-5'21,"-8"2"29,14-4-27,-10 1 57,4 2-21,-3 0 11,1 2 29,0-1 12,-2 1-16,2 1-19,0 1 33,-2 0-54,0 0 24,1 0-13,-1 1-24,2-1-11,-2 1-2,0 0-9,0 2-4,-2-1-3,2-2-6,0 1 2,0-1-5,-1 3-1,1-3-5,-2 1 0,2 1-4,-2-1 4,2 2 3,0 1 4,-2 2-1,0-1 3,2 2 5,0 3 4,2 0 0,0 2 4,-2 1 6,2 0-3,0-2 1,-1 3-5,1-1-2,2 1-9,-4 0 10,0 0-9,5-3-3,-4 0-7,3 1 4,-3-2 1,1 0-4,0-1 8,1 1-6,-2 0 1,3-3-6,-3 3 7,2-2-7,-1-1 4,1-1 2,0 0-3,-2-3-1,2 3 4,-2-2 0,0-1-2,-1 2 4,2-3-2,-4 0 2,2 1-2,-1-2-4,1 2-1,-1-3-20,-3 3-26,4 0-37,-6-2-30,4 2-37,1-3-7,-2 0-28,-2 1-35,1 1-12</inkml:trace>
  <inkml:trace contextRef="#ctx0" brushRef="#br0" timeOffset="178463.39">7359 4203 490,'0'-8'12,"9"5"25,-9-3 25,0-2 11,-4 3 15,6-1-22,0-1 53,-1 4-38,2-4-13,1 5-1,0-3-16,0 2-8,-1-2-1,3 2 33,-3-4-42,0 2 51,3-2 8,-1 1-14,0 1-10,3-3 0,-2 2-18,5-4-10,-1 3-7,-1-2-1,2 0-1,-1 1-6,-1-1 4,2 1-3,1-2 5,-3 2-4,4-1-3,-3 1-8,1 2-6,-1-4-1,1 3-7,2-3 4,-2 3 3,2-3 1,-1 2 0,0 0 0,0-1-5,2 3 5,-1-1 3,0-1-4,3 0-7,-1 3 3,2 1-7,0-3 2,4 2 0,-5 3-6,4-1 1,-3 3 5,-1 3-2,-2-1-1,-3 3 5,-2 2 0,-1-3 4,0 4-4,-2 0-3,-2 1 0,2-3-3,-5 3 8,-1 1-3,3-3-2,-6 2-2,3 0 2,-3 2 0,-1-1 1,1 1 7,0-1-11,-1 2 2,-4 0-5,3 2 4,-2-1-4,-2-1 5,-1 0-3,1 0-5,3-2 8,-4 0-2,4-2 8,-1-2-4,4-2 4,0-1 2,2 0-3,0-3 2,1 2-2,-1-2 4,1 0-7,0 0 1,0 0 7,1 0-9,-1 0 1,1 0 8,0 0-8,1 0 9,2-2 0,-2 2-1,0 0 3,3 0-2,-1-2 4,4 2-1,-3-1 9,1 1-2,0-3 2,-1 3 4,1-1-11,-2 1 4,0-2-4,3 2-8,-3 0-1,0 0-7,2 0-5,-3 0-2,2-1 5,2 1 0,-2 0-1,3 1 3,-1-1-1,3 2 5,-1-2-2,2 4-5,0-4 6,-2 3-3,3 0-1,-4 1 6,0 0-4,0 1 1,1 1-2,-2-2 5,-1 1-4,0 0 3,0 0-2,-4-1-1,3-1 4,-1 1-4,-4 1 6,0-2 2,0 4-3,0-1-1,-3-2 6,2 3 5,-4 0-6,3 1 6,-2-1 1,-1-1-2,0 3 1,0-2 3,-1 0 0,-3 3-4,-2 1 4,-2-1-2,-3 1-2,0 2 3,-4-1 5,-4 3 5,2-2 3,-4 0-1,-1 0 3,3 2-5,-2-2 2,1 0-2,4-2-4,-3 0-10,7-1-3,1-3-5,1 0 2,4-2 4,3 1 0,2-6 4,4 1-3,-1-1 5,2 0 3,1-1 11,0 1-2,0 0 0,0-3-1,0 3-7,1-2 7,-1 2-7,0-1-1,0-1-10,0 2-3,0-1 1,0-1-5,-1 2-18,1 0-33,0-2-30,0 0-49,-2 2-56,-1-1-45,1 1-76,-1-3-32</inkml:trace>
  <inkml:trace contextRef="#ctx0" brushRef="#br0" timeOffset="179898.5462">5415 4622 451,'8'-1'11,"-6"0"9,4-2 15,-3 0 16,0 0 13,0 0 2,1-1-3,-3 4 13,2-5-12,-2 4 0,0-1 2,1 1-61,1-2 35,-3 1-35,1 1 36,0 1-45,-1 0 45,2 0-50,-2 0 15,0 1 15,-2 1-5,2-1-8,-1 1 21,0-1-16,0-1 26,-1 2-8,2 1-21,-2-3 36,2 3-44,-1-3 44,1 4-54,-1-4 67,-2 3-61,2-3 60,-1-3 0,1 3 10,-1-2 15,-3 4 7,0-6 2,2 6-8,0-4-7,0 2-8,0 0-10,0 0-10,0 0-9,2 0-3,0 2 4,-2 0-3,-3 1-1,0-3 4,-1 3-2,-3 3 2,-7 1-5,2-3-3,-6 2 9,-2-1-3,-7 2 12,-2-1-6,-2 0 2,-6 1-2,-3 1-4,-5 2 0,-4 1-11,-4 2-8,-1-3-4,0 2 3,-2-1-2,5 1 4,0-4 3,3 0-4,3-1 1,2-1 1,3 0 1,2-1-3,6-3 2,3 2-7,3-3-3,0 2-1,7-1-5,0 0 3,5-1-7,4 0-3,0-1-3,5 1 0,-1 2 2,7-6 2,1 3-4,1 0 2,0 0-1,0 0 1,0 0-1,0 0 1,0 0-3,0 0 3,0 0 0,0 0-2,0-1-5,0 1-6,0-1-3,0 1-24,0-1-12,0-1-35,0 1-22,0 0-21,0 2-38,-1 0-40,1-1-37,0 0-29,0 3-8,0-2 13,0 3-4,4 0-13</inkml:trace>
  <inkml:trace contextRef="#ctx0" brushRef="#br0" timeOffset="180481.1874">4507 4652 505,'-10'-1'10,"5"-1"3,-10-1 8,10-1 3,-7 0 8,6-3 13,-3 3 2,0-5 8,-1 4-3,1-2-5,-1 2-6,0-1 4,0 1-4,0 0-14,-2 2 12,3 1-49,1-1 40,-3 3-34,4 0 45,1 2-50,-2-2 42,-2 3-35,3-3 20,1 0 10,-2 2-16,0 1 6,0 0-4,0 2-4,-3-2-8,5 3 3,-1 1 11,0 0-13,-1 2 16,1-3-16,-1 3 2,2 0 3,-1 1 8,-3 0-13,2 3 4,-1 1-4,0 5 1,1-2-6,3 3 10,-1-3-6,4 3-48,-1 0 44,2-2 2,1-2 0,1 0 4,1 0-1,-1-1-4,4 1-3,-1-2 59,1-1-55,3-2 8,0 2-8,1-2 8,-1-3-2,2-1-46,-3 0 59,2-1-54,-3-2 63,3-3-49,3-1 68,0-1-37,2-1 59,0 0 1,10-4-3,1 0 7,2-2-3,-2 0-1,1-3-4,1 1-15,-4-2 3,1-1 1,-4 0-4,0-2-7,-3 0 4,-1 1-9,-2-3-8,-1 5-10,-4-5-6,1 1-3,-3 1-3,-3-1-4,1 3-5,-1-3 1,0 0 5,-2 3-1,0-1 1,0 1 1,-2 3 1,0 1-1,-1 0 0,0 3-1,-2-3 0,-2 0 0,-1 0 2,-1-1 4,0 0 1,-3 0 4,-2 1 2,0 0-5,-6 1-3,1 2 0,0 1-11,-6 0-11,-1 2-7,-4 2-6,-4-1-31,1 4-31,-2 1-36,6-2-27,1 6-38,4 0 14,6-1-32,3 3-28,4 4-8</inkml:trace>
  <inkml:trace contextRef="#ctx0" brushRef="#br0" timeOffset="181519.5466">2639 4838 529,'-9'-12'22,"8"2"15,-2-1 17,-2-1 27,4 0-10,2 1 86,-1 2-39,0-3 17,0 2-8,0 0-1,-1 1 1,1-1-11,-5 3 25,4 0-77,-3 0 52,4 1 11,0 2-12,4 1 1,-4 1-3,1 1-5,0-1-14,3 1-5,-3 1-9,-1 0-29,4-2-2,-3 4-15,-1-2-16,2 0-9,-1 0-2,-1 0-7,1 1 3,2-1-3,-2 0 1,1 0 3,-2 0-5,2 0 3,-2 2-2,5-1 7,-5 3-9,5 1 6,1 3 2,0 1-2,2 2 9,2 2-4,1 2 7,0 2 2,6 0 1,-5 1 0,0 1-1,0 0 0,3 2-1,-4 0 0,1 3-3,4-1-2,-2 1-1,4 0 1,1 1-1,1-3 2,0 0-3,3 1 6,-3-1-10,0 0 2,0-1 3,-1-3-2,0 1-6,-3-4 1,1 0 1,-4-2-5,-2-3 4,0 1-1,2-4-2,-4 2 1,-3-4 2,1 1-3,-2-1 3,1-2-2,1 0 2,-3 0-1,-3-2-1,2-1 2,-1 0 5,0 0 7,-2-1 9,0 1 12,3 0 15,-2-3 20,0 0 1,-1-2 3,4-2-5,-4-3-9,4-3-10,-4-3-12,2-7-15,0-2-24,0-4 1,0-3-6,-2-1-2,4-4 6,-1-1-5,-1 0-1,3-1-2,-5 1 1,3 0-1,-2 2 1,-1 1-1,1 7-3,-1 3 7,0 2-3,0 7 3,0 0-3,0 6 1,0-1 1,-1 1 0,0 3-4,-2-1-7,3 1-7,-2-3-6,2 7-10,-3-3-22,3 6-23,0-2-18,0 3-22,0-2-27,-2 1-28,-1 1-41,-1 0-50,2 1 1,-2 1-2,4 1 12,-2 1 8,2 5 2,2 0-3,2 2 18</inkml:trace>
  <inkml:trace contextRef="#ctx0" brushRef="#br0" timeOffset="182105.6745">3865 5145 808,'-3'-7'17,"6"-1"25,-6 2-20,3-2 55,-2 1-26,1 1 24,2 1 6,-2-1 6,1 1-16,-4-1-13,1 0 23,1 3-51,-3-1 30,-1 0-22,2 1-10,-1 0 1,-1 3-3,-3-3-12,3 2-1,-1 1-4,-2 1-1,0 2-6,0 0 5,-2 3-7,-1 2 4,0 1 4,-1 2 0,1 1 1,2 1 4,-2 1 6,1 0 2,0-1 7,2 1-2,1-3-7,3 2 0,1-1 0,-2 1-9,3-3-1,0 3-3,2-1-4,1 0-1,1 0 4,-1 1-3,3-2 3,-2-1 2,4 1-3,1-2-2,0 0 3,1 0-3,2 0 4,0 2 2,1-3-5,2 1 6,0 0 2,2 0 1,-1 1 0,2-2 5,-1-4 2,2 2 2,-2-2 7,0 0-4,1-1-1,-2-2 2,-2 1-3,-1-2-3,-1 0-7,0 0-3,-5-2-4,2 2 1,-1-1-5,-1 0 4,0-1 1,2 1 1,-1 0-1,0-1 2,0-1-7,0 2 3,3-2 5,-2-1-7,0 2-3,0-2-4,-3 3 7,1-2-12,0 3-15,-4 0-28,0 0-31,0 0-27,0 3-39,-3-3 9,2 0-78,-1-3-4,-2 6-32</inkml:trace>
  <inkml:trace contextRef="#ctx0" brushRef="#br0" timeOffset="182823.4518">4150 4935 592,'-1'-2'7,"2"-3"17,-2 2 21,0 2-1,-5-2 10,1 0 13,4 1 14,-1-1-25,-1 1 46,3 2-58,-3 0 43,1-2-40,2 2-5,0 2-7,0-2-17,0 2 25,-1-1-56,1 1 46,0-2-62,1 2 38,-1-1-1,2 1-5,3-2 3,-4 1 4,1 2 5,-1-1 1,1-1 7,1 1 11,0 3 1,-2 0 7,1 0-5,-1 0 8,1 2 9,0-2 4,-1 2-3,3-2 3,-3 2 13,3 0-2,-2 5 5,4-2-12,-1 2-8,-2 1 10,1 3 10,2 0-5,2 2-15,-3-1-10,0 1 4,-1 0 2,1 1-9,-2 0-12,1 1-7,-4-3-4,2 1-3,0 1 9,2-3-5,1 1 3,0-3 3,3 2-6,-1-4-6,2 0 0,-4 0 1,0-3-7,4-1 7,-8 1-7,1-4 7,2 2-1,-2-4-6,0 0 1,-1 0 2,-1-2 2,0-1-4,3 2 1,-3-2-2,2 1 6,-2-1 7,0 0 5,0-1 3,0 1 4,0 0 3,0 0 6,-2 0-1,2-2 0,-2 1-1,2 0-6,0 1-2,0 0 0,0 0-6,0-2-2,0 2-1,-1 0-7,2 0-8,-2 0 3,1 0-7,-1 0-4,1 0 3,0 0-4,0 0-3,-2 0 5,2 0 1,0 0-1,0 0 3,0 0-3,-3 0 0,3 0 3,-3 0 1,3 0-6,-3-1 6,3 0-4,-4 0-17,8 0-19,-4-1-23,1-1-30,4 1-37,-4-2-56,1 1-45,-2 2-58,3-4-42,-6 0-7</inkml:trace>
  <inkml:trace contextRef="#ctx0" brushRef="#br0" timeOffset="185512.6578">8423 4592 311,'4'1'2,"-6"-1"5,7 0 3,-10 0 10,7 0 6,-2 0 8,3 0 9,-3 0 2,1-1 7,1 2-4,-2-2 4,3 2-9,-1-2-6,2 1-5,-2-2-9,0 2 3,0 0-5,0 2 2,-1-2-9,1 1 5,-2-1 1,0 0 3,0 0-4,0 0 2,0 0 1,0 0-5,0 0 5,0 0-2,0 0-3,0 0 4,0 0 4,0 0-2,0 0 7,0 0 6,0 0 12,0 0 20,3 29-34,-3-29 56,0 0-33,0 0 50,0 0-7,28 86-17,-22-69 6,-3 3 0,2-2-6,1 2-13,0-2-21,-2 0-8,3-1 1,-5 0 5,3 0-5,3-2 9,-6 4-2,1-2-4,0 2 3,-1-3-4,-1 2-1,-1-1 5,2 2 12,1 2 1,0 2-10,1-2-4,0 4 3,1 1 6,1 0 3,-1 1-9,2 2-11,-2-2-12,1 3 7,1-3 3,1 2-6,-1-1-4,2 1-5,-1-3 3,0 4-2,1-4-4,-1 0-1,0-1-1,-3 1 2,2-4 1,-1 2 1,0-2 0,0 1 0,-1-2 2,2-4-7,-1 2 2,-2-1-1,3-2-5,-5 1 0,5 0 3,-5-3-5,1 1 4,0 0 1,0 1-6,2-1 1,-3-2 2,3 0-4,-2-4-4,2 2 1,-1 0-6,-1-3 2,2 2 0,-2 0 1,-1 0 0,3 1 2,-1 2 0,0-1-1,-1 1 0,-1 0-1,2-3 2,-1 2 0,0-3-4,-1-1 2,1-1-4,-2 0 4,0-4 2,1 1-3,-1 0 2,-1-1-2,1-1 0,-1 1 0,3-1 1,-3 0-2,1 0-3,-1 0 6,0-1-3,0-1 1,0 0-1,0 0 2,-1 0-1,1 0 0,-3-1 2,3 1-3,-1 0-4,-2 0-14,1 0-19,-1 0-25,-2-2-27,0 2-34,2 0-19,-1-1-54,-2 2-47,-4 2-34,-1 1-21,0-1 17,1 0-11,-3 3-17,-1-2-18</inkml:trace>
  <inkml:trace contextRef="#ctx0" brushRef="#br0" timeOffset="186053.0099">8913 6035 568,'5'-2'15,"-5"-4"28,4 1 15,-5 0 30,1-2-24,1 3 45,-1-2-36,-1-1 27,-2 2-9,2-1-6,-1 2-2,0 1-23,-2 3 25,0 0-45,1 0 41,-3 0-31,2 0-9,2 3-16,-4-3-16,4 1 1,-1-1-1,-2-1-1,-1 1-4,-1 0 5,-4 0 0,-1 3-2,1-1 3,-4 3-3,0 0 3,-2 2 1,1 0 6,0 3-2,1 0 1,2 1 2,-1-1-3,4 1 0,-1 1-3,4 1 1,-1-1-8,2-1 1,2 2-1,1-1 1,2 3-1,1-3-5,0 3 3,2-3-3,2 2 2,3 0 1,0-1 4,1-1-4,2 0 4,2 0-1,3 0-3,-2-1 9,4 0-3,0 1-1,0-3-4,0 1 4,0-2-1,-3 2 2,3-3 3,-3-3-10,1 1 6,-2-3 1,0 1 1,-3-3 6,0 0 0,0 0 4,0-3-4,0 1 3,1-4 2,1-1 1,1-1-2,1-1-8,2-5-3,0-2-4,1 1 4,-2-2 10,0 0 5,-4 1 1,-1-3 7,1 4-1,-4-2 6,-2 1 1,-1 0-1,-3 4-9,1-2-13,-2-1 0,-3 4-5,0-1 2,-1 4-5,-2-3 3,-2 2-10,-2-1 7,-2 2-3,-4-1-3,1 1-1,-5-1-7,-3 0-20,-2 0-22,-6 2-41,-6 2-29,-1 2-34,-1 1-37,1 0-36,0 3 15,2 2-36,3 1-35</inkml:trace>
  <inkml:trace contextRef="#ctx0" brushRef="#br0" timeOffset="186866.2073">7926 6895 1280,'-7'-2'-17,"2"-2"29,2-2 49,-4 1 27,3-1 30,1-1 15,-5 3 18,4-2 21,-3 0 29,-1 2-1,-2 1-38,1-1-25,2 1-18,-1 2-7,-2-2-6,1 1-10,3 0-5,1-1-19,2-1-1,0 4 0,2-3-5,1 1-6,1 0-13,5 2-11,-6-2-3,3 2-7,-1-2-4,1 2 5,0-2 1,-3 2 6,4-1 4,-4 1 2,3 0 0,-2 0-8,0 0 4,1 1-4,4 1-9,-2 0-5,1 2-2,3 1-2,1 2 0,5 0 4,-2 1-7,3 2 0,2 1 5,1 1-4,2 0 5,0 2 10,4 0-2,-2 3 1,6 1 0,-4 2 1,2-1-7,-1 0 3,2 1-4,-3 1-13,-5-3 1,1-2 2,-2 1-5,-1-2 2,-1-1-1,-3 3 1,0-3-6,-3-3 7,0 3 0,1-1-4,-6-4-2,0 0 2,2-3 4,-4-1-5,0-2 1,-1-1-2,1-2 2,-1-2 0,1 2 10,-2-1-6,0-1 3,1-4 5,-1 0 2,0-5 0,2-3-6,1 2 2,-2-5-5,0-4-2,2-2-5,2-4-2,-1-3-1,-1-2-3,3 0 2,-3-8-3,0-1-1,2 3 2,-3-1-2,0 4 3,-1 1-1,0 3 2,0 4 3,0 5-1,-2 3 1,3 3-1,-3 3 1,0 5-2,-3 0-5,1 5-29,0-2-17,1 5-22,0-2-32,0 2-34,2 0-44,-1 1-32,0 0-21,0 2 0,1 1-19,0 2-14,3 2-16,-1 0 2,0-2 63,1 4-49,2-1 12,-1 2-23</inkml:trace>
  <inkml:trace contextRef="#ctx0" brushRef="#br0" timeOffset="187383.1003">8570 7115 816,'-3'-3'16,"0"-2"19,-2 2 31,5 3-24,-4-1 3,4 0 23,-3 1 12,4 1 17,-4-1 5,2 1 1,1-1-18,0-4 41,0 4 22,0 0-14,1 0 10,-1-3-13,3 3-13,-3 3 9,0-3 11,0 4 2,0-5-16,0 2-2,-1-1-14,1 2-6,-2-2-3,2 0-25,0 0-20,2-2-20,-4 4-4,4-2-13,-2 2-1,-2 0-7,2 0 3,0 0-7,0-1 0,0 2 2,0 3-7,0 2 4,0 0 0,0 2 7,2 3-6,-1 2 3,1 2-5,0 2 1,4-1 3,-2 0-5,1 2 4,2-3-8,1 1 5,1 2 2,-1 0-3,0-2 2,-1-2 0,1 3 5,-3-2-12,3 0 7,-2 0-3,-1-2-5,0-4 7,-1 2-2,-2-2 1,2-2-2,-2-1 5,-1-2-4,0-1 3,-1-1-1,2 0-3,-2-3 2,0 1 2,0-1-3,0-1-1,0 0 4,-2-1-5,4-2 2,-2 1 0,0-4-14,0 1-29,0-4-39,1-2-44,-1-2-42,0-1-35,-3 0-51,1 0-42,-5 3-21,8-2 12,-7 5-26</inkml:trace>
  <inkml:trace contextRef="#ctx0" brushRef="#br0" timeOffset="188112.4172">8598 7089 288,'0'0'37,"0"0"9,0 0 9,0 0 29,0 0 3,-31-50 22,31 50-27,0 0 34,0 0-45,0 0 27,0 0-47,0 0-22,0 0 13,-5-15-7,5 15 24,0 0-25,0 0 44,0 0-32,0 0 48,0 0 0,0 0-13,31-40-13,-31 40 4,0 0-16,0 0-15,0 0-6,0 0-3,0 0-2,0 0 1,43-43-3,-43 43 5,0 0-4,0 0 0,52-34-6,-40 28-4,-1 0-10,3 1-1,-1 2 2,2-1-10,0 3 2,2-1-3,-1 2 2,1 2 0,-4 2 2,1 0-3,-2 5 6,-5-1 3,4 2-3,-7 2 1,0 0-3,0 3-4,-3-1 6,-1 2 1,-1 0-8,-2 0-1,-1 1 2,3-2 4,-4 4-1,-1-7 0,-1 1 2,3-4-6,-3-1 3,2-1 2,-3 0 2,2-3-9,2 1 2,-1 0-1,-2 1-4,4-1 8,-1 1 2,-1-1-8,3-2 0,-2 3 6,-1-1-3,2 1 1,-1-3 3,1 3-3,-1-1-4,3-5 6,1 3-1,0-1-2,1-1 1,3-1 2,-1 0-4,0 0 0,-1-1 3,2-1 7,1 1 12,-1-1 21,1 2 15,2-3 32,1 1 10,1-4 11,4 1 4,3-3-8,5 3-12,-1-2-18,2 0-12,1 0-35,2 2-8,-3 0-11,-3 5-6,2-1-1,-5 1 5,-4 2-5,-1 1 1,0 3 1,-5-5-4,2 6 5,-4 0 0,-1 2 0,3-3-6,-5 7 3,2-4 0,-2 4-1,-1 4 0,-1-4-1,0 3 3,-2 1-2,-3 1 4,0-1 2,0 2-3,-3-1 1,-2 0 4,0 0-1,1-1-2,-4 0 3,1 1-2,-3-1-2,2 0-1,-3-2 0,3-1 1,-2 0 0,3-3-2,-3-1-2,5-1 3,-1-1-2,-1-3 5,2-1-1,0-2-2,0 1-2,1-1 0,-1-1 2,1-1-4,-2 0 0,-2 2 3,1-2-7,0 3-16,-1-2-16,2 0-19,1 1-34,-1-2-14,3 2-35,-1-2-42,1 2-26,-2-1-24,4-1-21,-3 0 16,1 0-6,0 0-24,2 0-6</inkml:trace>
  <inkml:trace contextRef="#ctx0" brushRef="#br0" timeOffset="188858.9394">9230 6942 529,'0'-4'25,"-4"2"20,2-4 7,-4 3 15,3-3 18,1 5-18,-1-4 28,2 3-23,0 0 31,-1 1-58,2 4 9,0-5-8,0 4-4,0-4 38,2 1-19,-4 0 40,5-1-49,-2 1 41,2-5-14,-1 5 0,-1-5-7,4 3-11,-2 0-9,4 2-10,-3-3-3,4 0 3,-2 1-1,5-3-5,-4 3-3,3 0 3,-1-1 18,2 0-1,-1 1-1,4 1-4,-4 1 1,0-1-2,3 2-4,-2-1-13,0 2-16,0-1-7,2 3-5,-1-1 0,0 0-2,0 2 3,1-1-3,-2 1 3,-1 2 0,3 0 0,-3 2 2,-2 0-1,1 3 2,-2 2-4,-1 0 3,0 2 0,-4 1 1,1 2 1,-6 0 0,3 0 2,-2 3-2,-2-1 2,-3-4-2,0 1-2,-3 1 1,0 1 3,0 0-1,-2-1-3,-2 0-4,3 2 4,-3 1-3,3 2 8,-1-5-5,2 0-4,0-2-1,2 0 3,2-4 1,0 0 1,3-2 1,-1 0-7,0-3 1,2 0 0,0-1 8,0-2 6,2-2 6,0 3 4,0-4 17,0 1 9,0-2 3,2 0 9,0-2-5,-1 2 0,0 0 10,3-1-1,0-2-11,3-1-7,2 0-3,2-3-11,3-2-2,2 2 1,2-4-17,0 0-9,3-1-3,-3 0-4,2 0 2,-2 1-6,0-3 10,-2 3-10,-1 1 5,-1-1-2,-1 4-2,-2-1 4,-1 4-4,0-2 9,-4 3-6,0-1 2,1 3-4,-1-1 3,-1 0 2,-1 2-3,-1-1 3,2 0-6,-1 1 4,-1 0-3,-1-2 4,-1 4-3,-1-2-2,0 0-8,0 0-20,-1-2-20,-1 1-42,2 1-37,-3-2-47,-1 2-44,-1 0-54,0 2-34,-1-1-8,-3 1-41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39:37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9500 3522 1020,'0'0'31,"0"0"14,0 0 10,0 0 24,0 0 13,4-26 20,-4 26 9,0 0 0,0 0 14,0 0-20,0 0 9,0 0-2,0 0-6,-8-21-6,8 21 8,0 0-4,0 0-11,0 0-7,0 0-3,0 0-16,0 0-4,-6-13-9,6 13-12,0 0-7,0 0-3,0 0 3,0 0-3,0 0 3,0 0 2,0 0 1,0 0 0,0 0-2,0 0 3,0 0 0,0 0-2,0 0-1,0 0-3,-7 12-3,7-12-2,0 0 2,0 0-3,0 0-6,0 0-3,0 0-8,0 0-2,0 0 2,0 0 0,0 0 1,0 0 4,0 0 6,0 0-1,0 0 0,0 0 4,25 26 0,8 2-3,-26-25-1,2 0-6,0 2-1,2-1-2,-1-2-5,3 1 0,-1 0-5,3 0 1,-1 1 3,2 0 7,0 0 3,4-2-2,3 4 9,-1-3 1,5 2 4,3 1-5,2-2 21,2 3-28,3-1-9,-1-2-1,6 1-7,4-1-2,6 2-3,2-3 0,7 1-28,3-1 22,8-2 3,3 2-2,3 0-2,-1-3-2,4 2 0,-2-2 3,-3 3 5,0-1-5,-4 2-3,-4-1-3,-8 3 3,-7 0-5,-6-1 2,-7 2-7,-7-1-3,-4 1 2,-6 0 6,-3-2 0,-3 0 3,-3-1 8,4 0-5,-6-1 10,3 1 3,-4-1-3,-2 0 1,3-2 1,-3 1-1,2 0-3,0 0-2,2-1-2,7-1-5,1 1-3,5 1-5,4-1-2,-1 0 1,1 1-2,0 0-5,1 0-8,-6 4-15,2-5-5,-6 2-3,0 0 2,-1 1-4,-4 1-2,-2-3 8,-3 1 5,0 1 13,-3 0 13,-2-1 3,-1-2-3,-2 2 0,-1-3 1,0 2 1,-2-2 1,0 0 1,0 0 0,-2 0 1,0 0 5,2 0-3,0 0 5,-1 0 0,1-2-4,-2 2-3,1 0-5,1 0-5,0 0-1,0 0 3,-1 0-9,1 0-6,-3 0-7,3 0-6,-1 0-4,1 2-7,0-2 4,-1 0-9,2 0 2,-1 0 5,0 0 5,0 0 8,1 0 8,-1 0 10,3 0-3,-3 0 10,1-2 5,-1-1 2,0 2 9,-1-4 0,1 1 3,-3 0 1,3-2 0,-1 3 2,0-3-2,-1 2 3,1-3-2,0 1 2,-2 1-2,3-2 4,-2 1 4,1 2 9,-3-3 7,3-2 9,0 4 4,-1-3 11,0 1 15,-1-2 5,2 1 0,0 0-4,1-1-3,-3 0 0,2 2 3,0-1 4,2 0-8,-2 2-7,1-1 2,0 7-4,0 0 1,0 0-2,0 0-3,0 0-3,0 0-1,0 0 1,0 0 0,0 0-1,0 0 0,-7-17-5,7 17-8,0 0-9,0 0 1,0 0-40,0 0 1,0 0 0,-32 15 22,-29 32-1,52-36-2,-1 0-1,3 4-1,-1-3-1,3 3 0,-2 1-4,3-1 0,1-1 2,3 2-5,0 0 1,3-1 3,1-1-1,4 0 1,-1 0 2,1-2-1,6-2-1,-5 2 3,5-3-1,0-1-3,0-2 1,2 1 3,-2-2 4,5-4-3,-3 5 2,4-6 0,-2 1 3,3-1 0,-1-1-1,0 1 0,0-3-1,-2 0 3,-1 0 3,-1 0-1,-2-4 1,-1 1-3,-2-1 5,-1-1 0,-1-1-2,0 0-3,-2-5-6,1 3 4,-4-2-5,0-4 4,-3-1-7,-1 0 0,0-1-4,-4 0 0,0 2-2,-4-3-5,0 4-9,-1 2-3,0-1-14,-3 4-4,1 1-6,-3 0-1,2 2-3,-3-1-14,2 2-10,0-1-12,-4 4-9,3-2-22,-3 4-20,0-3-36,3 5-34,0-1-23,-1 2-23,2 4-33,-4-5-33,5 4 15,-1 0-35</inkml:trace>
  <inkml:trace contextRef="#ctx0" brushRef="#br0" timeOffset="703.8627">12408 3409 1391,'-6'-2'-20,"1"-1"40,5 3 32,-5-3 32,2-2 23,-3 3 20,1 0 16,2 1 24,0-2 33,0 3-15,-1 3-21,1-3-11,0 5-12,1-5-5,-1 2 0,1-2-10,2-2-9,0 2-17,0-5-1,0 5-5,0-3 1,1 3-15,-1-3-12,1 3-13,-1 3-5,3-3-3,-3 3-14,0-3-13,0 0-13,1 1 2,-1 3 14,0-2 18,0 1 10,0 4 3,0 3 4,1 2 1,1 3 4,-2 2 1,1 0-15,0 4-16,2 2 1,0 0-2,0 4-2,2-4 2,1 4-4,0-3-1,2 4-2,2-4-2,-1 2-8,2-2-3,-1 1 3,1 1-3,2-4 19,-2-1 0,-1-2-3,0-1-22,1-3 16,-1-1-17,-2-5 1,0 1 15,-1-1-22,-1-5 1,0 0 1,0-1 25,-2-1-15,1 0 16,-2-2 5,1 0-4,-1-2 4,1 2 10,-1-2 15,-2 0 13,2-1 0,1-2 6,2-2-47,6-3 26,-3-2-34,4-4 20,4-4-47,2-4 22,0-5-50,3 0 36,0-3-7,-3 0 2,4-3 28,-3 2-41,-2 1 32,-1 3-44,-3 1 40,-2 3-47,-3 3 40,-4 1-43,1 3 2,-3 1 4,0 5-4,-2 0 6,2 5-13,0 1-28,0 1-8,0 3-23,-2 2-7,3 0-34,-2-3-18,0 3-45,3 0-26,-3 0-9,0-2-43,1 4-31,-2-2-37,-2 3-12,4 4-40,3-4 39,-4 5-22</inkml:trace>
  <inkml:trace contextRef="#ctx0" brushRef="#br0" timeOffset="1245.602">12966 3941 1767,'-4'-10'-7,"-1"0"42,15 1 43,-10 2 37,-1-1 18,1 2 34,0 4 21,-5-4 20,1 3 31,1 3-28,0 0-36,0 0-32,0-3-10,-1 1-24,3 1-17,1 2-18,-1-1-27,1 2-14,-2 1-12,4-3-4,-4 0-10,1 2-14,-3 2 0,2 1 10,-1 3 8,0 2 0,-2 2 7,-1 4-1,0 0 7,-3 4 3,3 0-6,0 4-9,0-2-3,2 1 5,-2 3-5,2-3 0,0 1-5,-2 1 0,0-3 5,-1 2-7,-3-3 0,1 0-4,2-2-2,0-4 1,1-2-1,2 0 1,3-4-4,1-3 3,0 1-4,0-4-2,1 1 6,1-2 0,0 1 4,1-2-5,3 1 8,-2-1 0,2-1 12,0 1-1,1 1-1,1-1 3,-1 1-2,4-2 3,-3 2-6,6-1-4,-1 1-7,4 0 2,-1-2 1,5 0-8,1-2 2,0 0-4,-1 2 2,-1-1-1,1-1-3,-5 2-3,1-2-13,-6 1-19,2-1-13,-3 2-11,-4 2-25,-2-1-33,2 1-29,-5-2-34,2 0-37,-3 2-24,-3 3-45,0-5-53,-1 0-22</inkml:trace>
  <inkml:trace contextRef="#ctx0" brushRef="#br0" timeOffset="1534.9581">12747 4149 1028,'-5'0'24,"5"1"-13,2-1 60,1 2-22,3-2 20,-3-2 27,0 2 23,1 0 23,2 0 0,-1 0 24,4 2-31,-2-2 30,3 2-13,0 1-11,3-3-16,-3 3-21,1-3-20,1 3-6,-1-3-29,1 4-6,1-4-7,0 0-21,1 0-11,2 0-2,0 0-14,2 0-15,-1 0-8,0 0-10,1 0-21,-4-3-15,-2 6-22,0-6-26,-5 6-15,-2-3-28,-3 0-26,-1 0-22,3 0 31,-4 0-46,-4-4-28</inkml:trace>
  <inkml:trace contextRef="#ctx0" brushRef="#br0" timeOffset="1782.9598">12847 3912 1137,'0'-7'22,"-7"1"26,17-2 35,-6 0 19,0 0 17,-3 3 26,2-3 14,1 1 7,-3 0-6,11 1-16,-5-1-32,4 1-15,3 0-14,5 0-32,2-1-10,6 2-8,1 0-13,1-2-10,1 1-9,1-2-12,2 2-24,-3 1-5,1-1-11,-3 0-32,-2-1-27,-6 3-34,-2 1-37,-5 0-27,0 1 16,-5-1-41,-3 4-55</inkml:trace>
  <inkml:trace contextRef="#ctx0" brushRef="#br0" timeOffset="2380.7129">13355 4226 1178,'0'-6'-9,"-1"-1"75,-1 0-27,4 0 17,-5 0 25,2 2 25,-1-1 18,1 3 26,-4-1 23,5-2-43,0 1 31,0 2 11,0 0-8,-2 0-13,1-1 0,1 0-16,-1 1 1,2-1-17,-1 0 3,3-1-22,1 1-9,0-2-1,2 2-2,3-1-3,-1 2-14,1 0-13,4 1-2,-2 1-3,3 1-7,-3 0-12,0 1-14,2 1-4,-2 1-1,-2 2-2,4-1-6,-4 1 1,-1 2-1,2 1 2,-2 1-6,1-1 0,0 2 1,-3 3-1,0-1 1,-2 2-10,-1 1 3,-1 1-1,-2 3-2,-2 0-5,-2 1 0,-3 4 2,-1-2-2,-3 1 3,-4 4-3,0-2 2,-2 0 5,0 0 1,1-1-2,-5-2 1,2 0 1,1-4 3,2-1-1,1-1-1,0-2 4,1 1-2,2-5 1,1-1-1,4-2 3,-1-2 2,4-1 1,1 1 5,2-4 6,1-1 15,2 0 16,2 0 15,-1 0 25,6 0 55,-1 0 18,9 0 20,5 0 6,9 0-40,9 0 18,8 0-41,5 0 10,10 0-84,2 0 24,1 0-62,-1 0 31,-5 0-19,-3 0 20,-8 0-28,-4 0 16,-6 0-26,-11 0 9,-6 0-15,-6 0-1,-4-1-4,-4 1-29,-6 0 11,-2 0-37,-1 0 24,-3-2-87,1 2-23,0 0-93,-1-7-6,0 6-85,-1 0-34,-2-2-99,-2 3-55,0-1-52,-2-1-4</inkml:trace>
  <inkml:trace contextRef="#ctx0" brushRef="#br0" timeOffset="3907.8377">8254 4599 679,'1'2'11,"-1"-5"20,-4 1 6,4 2 12,-1-3 22,1 2-33,0-2 55,1 4-40,-1-2 55,3 2-50,-3 4-3,1-7-4,3 5-1,-4-1 34,-2 1-46,0-3 47,1 3-44,-2 1 42,2-4 25,-4 6-3,1 1 15,0 0 7,0-2 4,3 0 8,-3 3-16,0-3-3,1 3-24,2-2 7,-3-1-25,2 1 1,0 2-3,1-1-6,1 2 7,-1-1 4,1 1 2,-1 0-2,1 1 1,1 0 3,-2 2-5,2-1-3,-1 0-11,0 1-6,0 1 7,-1 0 9,1 2 0,0-1-9,-2 2-2,2-1 4,0 3 17,0 0 22,-1 1 1,-2 1-4,2 1-1,0 0-4,-1 4 7,1 1-2,-3-2-18,1 1-23,2 1-5,-3 0-8,2-1 5,0 2-4,0 1-12,-1-1 0,-1-1-2,1 1-2,2 1-4,0-2-33,1 0 12,0-3-19,0 1 38,1-1-39,0-1 51,5 0-50,-5-1 44,0-1-16,2 1 25,2 1-18,-2 0-34,-1-3 39,1 1-53,1 0 47,-1 1-41,-1-1 41,1 2-51,-2-2 46,1-2-7,-1 2 0,-1-4 3,0 2-9,-1-5-5,1-1 5,0-1-6,0-4 3,-2 0-5,2-1 0,0-2-2,0-2 4,2 0 3,-2-1-10,0-1 13,0 0-11,1 0 1,-1 0 7,0 0-7,0 0 2,0 0 2,0 0 3,0 0-7,1 0 4,-1 0 0,0 0-11,0 0-2,0 0-20,1-3 24,-1 3-55,0-1 15,-1 1-33,-1 0-27,2 0-54,-2 0-25,1 0-33,-3 0-86,3-1-8,-2 1-71,0 1-29,-1-1-34,-1 0-4,0-1 9,0 1-2,-3 4-5</inkml:trace>
  <inkml:trace contextRef="#ctx0" brushRef="#br0" timeOffset="4381.9401">8240 5944 1322,'-2'-8'-6,"5"0"32,0 0 31,-2 0 24,3 2 23,-7 3 20,2-2 16,1 0 22,-1 3 15,0-1-13,-1 3-13,1 0-17,-1-2-16,1 4-10,0-2-7,1 0-17,-3 0-1,2 0-15,-2 0-14,2 0-4,-3 0-4,2 0-10,1 0-6,0 0-3,-5 1-7,1 2 1,-2 1-4,-1 3-1,0 0-3,-1 3-1,0 1-3,-3 2 0,6 0 2,-2 1-5,5 0 2,-2 1-1,2 1 0,2-2 1,1 1 1,0 1-4,1-1-1,2 2 0,2-2 2,-2 2-1,7-4 0,-2 0-2,1-1 4,2-1-1,-1-1-2,2-1-4,0-2 4,2-1-5,-1-1 4,1-1-1,1-2-3,-1-2 1,3 0 3,-4-3 3,3-3-6,-3 1 10,1-2-4,-2-1 13,2-3 9,-5 2 10,0-2 5,3-1 2,-3-3 4,-1 1-3,-1-2-1,-1 2-8,-1-2-8,0-1-10,1-1-8,-4 3 0,-2-1-4,2 2-3,-4-1-2,-2 1-2,-2 2-4,-2-1-3,-4 3-6,-2 0-14,-2 0-22,-2 4-15,-3 1-21,2 1-29,-3 1-23,1 3-40,1 0-39,-1 0-39,0 0-36,3 1-35,1 2-1,0 3-37</inkml:trace>
  <inkml:trace contextRef="#ctx0" brushRef="#br0" timeOffset="5171.572">7378 6540 1087,'-7'-6'71,"4"1"5,-10-2 46,17 0 36,-6 1 42,0 2 31,1-2 27,-1 2 30,-2-3-42,2 1 28,1 2-21,-2 0-13,3 0-14,0 0-22,0 1-8,3 0 8,-2 0-16,-1 3-22,0 0-13,0 0-21,-4 2-26,7-2 3,-6 0-15,3 0-39,-1 0-17,1 0-10,0 1-11,0-1 0,-2 1-7,4 1-10,-2 1 4,1 1-1,3 2 6,-1 2 0,2 3 12,3 0-7,-2 5 6,2-1 4,3 2-7,-1 3 2,3 1-2,0-1-1,0 1-4,1 1 1,1 1-2,2-2-6,-2 0 3,2-4-3,-1 2 0,-2-3-1,1-2-5,2-3 4,-4 2 0,0-5 2,-3 2-4,-1-4 6,2-2-4,-5 0 5,2-2-1,-1 0 1,0-1 2,0-2 8,2-2-18,1-2 36,1 1-37,1-4 47,2 0-45,1-4 46,1-2-45,0-2 33,1-7-25,2-2 3,-4-1-5,4-5-9,-3-3-4,2 1-3,-4 0-6,1 1 7,-3 2 0,1 4-2,-5 1-1,0 6-9,-3 2 11,1 3-20,-3 3 20,-1 2-31,-2 2 45,2 2-57,-4 3 18,2 2-44,-1 0 13,1 0-68,-1 0-7,1 1-62,1 0-35,-1-1-38,1 0-29,1 2-27,-2 1-25,5-1 4,-4 3-3,2 3 2,2 2-3,2-1 41,0 1 12,1 5-20</inkml:trace>
  <inkml:trace contextRef="#ctx0" brushRef="#br0" timeOffset="5569.9934">8135 6828 1348,'-5'-4'32,"7"-3"39,-4 1 40,3 1 43,-1-1 19,0 5 38,0-6 22,-1 1 27,0 1-8,1-1-20,-3 2-12,2-2-30,1 2-10,0-3-14,0 5-11,0-2-15,1 3-25,2 1-18,-3 0-24,0 3-10,0-3-2,0 1-25,0-1-12,0 1-11,0 1 3,-3-2-1,3 5 2,0-3 0,0 3-6,3 1 3,-6 3 2,3 0 5,-1 4-1,0-1 23,1 2-4,-3 4-2,2 0 0,-1 3-1,-4 0-1,4 2 1,0-1-6,-3 2-24,0-1-3,2-1-3,-1-1-6,0-1-25,-1-2-14,2-5-20,-1 0-5,2-4-2,-2 2-26,3-5-18,-1 1-15,2-3-10,-1 2-23,1-3-21,0 1-21,0-1-31,0-2-12,-1 0-31,-1 1-34,1-2-10,-2-4 14,-3 1-24</inkml:trace>
  <inkml:trace contextRef="#ctx0" brushRef="#br0" timeOffset="6163.6307">7989 6840 1087,'-1'-6'79,"1"-2"-11,2 2 32,-3 1 29,0-1 22,2 0 28,0 2 20,-1-2 27,2 3-62,-2-1 29,2 4-10,2-7-14,0 5-9,-1-3-11,5-1-15,-2 0-14,5-2 1,-2 3-12,4-5-16,1 2-14,0 0-14,2 0-9,0 2-6,3 1-11,-2-1-17,-1-1 0,1 4-8,0-1 3,-3 4-3,2-1-10,-3 2 3,1-1-5,2 4 4,-2 2-9,2 1 2,-3 1-9,1 1-2,-1 3 3,-1 0-9,-4 0-1,-2 1-3,0 1-1,-3-1 0,-2 0-9,-1-1-1,-1 0-5,-4 1 1,1-1 0,-3 0-2,-2 0 4,-1 0-2,-1-2 12,-2 0 4,-1 1 8,2-1 5,-2-1 2,3-1 0,-1-2 1,1 1 4,0-3 2,3 1 3,4 0 1,-2-3 6,2 0 16,1-2 12,2 2 7,-2-4 3,3 2 0,-1 0 10,2 0 5,3 0 7,-4 0-3,3 2-5,-2-4-9,3 4 1,1-4 0,3 4-4,1-4-1,0 2-10,2-4-3,3 3-10,2-3 4,0 4-2,0 0 1,0 4-9,0-3-8,-4 3-2,3 1-5,-2 0 0,-1 2-2,-1-1-1,-2 2-4,1 0 4,-1 2 0,-4 1-2,5 15-1,-7-14-3,-2-1-3,-2-1-1,0 3-9,-2-3-6,-2 1-4,-2 0-6,-4-1 0,0 3-1,1 0-1,-5 3-2,1-7-1,0 5 1,-2-3-12,-2-2-6,2 0 1,-2-3 1,-1 0-7,3-1-22,-1-5-8,0 0-25,0-4-26,1-2-22,3 1-33,-3-4-37,4-2-41,1 0-16,-1-3-29,6-2 12,-1 1-8,5 2-33</inkml:trace>
  <inkml:trace contextRef="#ctx0" brushRef="#br0" timeOffset="6620.3476">8597 6841 1669,'-1'-7'38,"7"0"45,-6 1 38,8 5 51,-6-6 27,-1 3 27,-2-2 21,2 0 20,2 4-14,-2-3-34,1 1-32,3-1-37,2 1-12,-1-1-18,6 4-14,-3-1-18,3 1-23,0 1-9,0-2-5,0 4-12,2-2-14,0 1-9,0 1-9,0-1-1,1 1 0,-2 3-5,0-2 4,3 3-4,-4 1 1,2 1-2,-2 3-2,-1 2 1,0 2-2,-7 2-4,3 2-3,-5 2 2,-2 2 0,-2 0-11,-5 2 3,-1 1-8,-5-1-7,0-1-1,-3-4-3,2-1-6,-2-1 1,2 0 13,-2-3 2,3 0 7,3-2 15,-2-2 1,3 3 8,1-4 7,2-2 1,2-2 4,1 0 7,1-4 11,2 0-3,3 3 11,2-5 10,2 0 5,5 0 0,8-3 0,0 0-5,8 0 10,2-3 1,7-2-9,3-1-16,3-1-3,2-1-4,-2 1-9,0 2-1,-2-2-19,-5 4-27,-3 0-8,-4 1-10,-6 1-23,-3 4-3,-7-5-40,-1 3-32,-6-2-60,0 0-45,-6-2-69,-2 2-59,-3 4-67,0-7-48</inkml:trace>
  <inkml:trace contextRef="#ctx0" brushRef="#br0" timeOffset="8249.3437">9826 6747 443,'0'0'27,"0"0"-9,0 0 17,-44 13 11,44-13 9,0 0 8,0 0 9,-74 11 12,71-10-33,0-2 49,-1 2-46,2 1 12,2-1-2,-2 3 7,1-4 8,0 3-6,-1-2 38,1 2-36,-1-3 45,1 0-8,-4 0 2,4 0-9,1 0 5,-3 2-1,2-1-10,-2 2-10,1-2-10,-2 5-1,0-5-3,-1 4 2,-2-3-17,2 2-14,0-2-1,-3 2-5,2-1 1,-2 1-7,2 0-2,0-1-3,2 0 3,-1 1 12,2-1 5,2-2 10,-2 1 8,2-4 1,2 4 4,-1-6 11,3 4 11,-2-5-3,1 5-1,-1-1 1,2-1 4,0 2 5,1-1 0,3 2-14,1-2-16,5 1 1,-2-3 5,6 2-12,2-2-9,4-1-10,4 1 14,6-1 4,2-2-22,6 2-13,3-3-10,9 0-1,7 1-9,7-2-1,5-1-25,6 0-2,5-1 12,9 0 8,3 0-1,-1-4-2,1 4 4,2-2-5,1 0 1,-1 0 0,1 1 1,-6 0-5,-2 0 1,-3 2 2,-1 1-12,-3 0 0,-3 3-5,-4 0-4,-9 1 0,3 1-3,-6 1 5,-7 1-1,-3 1 8,-10 0 3,-5 0 6,-6 0 3,-8 1 2,-5-1 8,-4 0-6,-4 0-1,-4-1 1,-4 1 0,1 0-2,-4-1-8,-1-1-15,0 0-16,0 0-11,0 0-3,-1 0-10,1-2-25,-2 1-14,-1 2-5,1-2-9,1 3-6,-2-1-12,2 2-13,0-2-14,1 2 11,0-2-9,0 0-3,1-1 4,-1 0 0,1 1 5,-1-2 0,-1 0-1,1 3-1,0 0-4,0 0 6,0 0-7,0 0 31,0 0-1,0 0-1,0 0 8,-17-18-7,17 18 12,0 0 3,0 0 16,0 0-19,-53-34 38,49 31 35,4 3 24,0 0 54,0 0 30,0 0 37,0 0 38,0 0-1,0 0 61,0 0-49,0 0 21,-12-31 0,12 31 2,0 0-2,-14-57-11,10 48 40,0 1-61,-6 0 52,5 1-14,-4 1-25,-1 0 0,1 2-22,-2 0-5,2 0-28,-1 2-13,2 1-13,-1 1-9,-1-2 0,3 4-11,-1-1-2,8-1-8,0 0-5,0 0 3,0 0-5,0 0-6,0 0-6,0 0 6,0 0-7,-82 117-11,78-101-7,1 1 3,2 1 1,2 1 0,1 0-5,0 0 3,2 0-3,3 0 1,2-1-1,0-2-2,1 1-8,3-2 2,-1-2-6,1-2-1,0-1-1,0-2 2,4-2 10,0-2-3,1 0 5,3-2 2,4-4 10,-3 0-2,4-4 9,2 0 0,-2-3 4,0 0 3,0-5 1,-1-1 2,-4-4-4,1 1 9,-3-2-6,-3-2 4,-3 2-7,-5-1-3,-4 3-4,-6 0-10,-4 2-7,-5 1-11,-5 2-11,-4 0-10,-2 6-9,-4-5-7,-3 6-19,2-1-7,-2 4-22,2-1-13,1 6-25,4-1-33,3 0-20,2 2-35,0 2-20,2 1-25,0-2-15,1 3 3,3-1-13</inkml:trace>
  <inkml:trace contextRef="#ctx0" brushRef="#br0" timeOffset="8788.0117">12529 6318 1391,'0'-8'37,"-4"0"43,6-1 43,-2 2 41,-3 3 30,-2-3 27,2 4 24,-3-1 26,0-1-14,0 1-27,2 1-8,-1-2-35,3 1-26,1 2-8,-2-2-11,3 2-17,0 1-14,3 0-17,-2 2-33,0-1 0,0 1-2,1 1-13,1-1 1,-2 3-5,2 1 5,1 3 26,1 2 11,1 1-2,2 5 5,0 2-2,5 4-14,0 1-6,-1 2-11,4 0-25,-1 2-10,1 1-4,0 0-4,3 1-3,-1-1 3,-2 1-2,4-3-4,-5 0 3,5-2-1,-1 0-4,0-3 2,-5-1-2,3-5-3,-1 1 3,-5-5 4,2 0-6,-6-4 2,-1 0 4,-3-4-6,1 0 9,-4-2 15,3-1 13,2-3-26,-3-1 36,7-1-23,2-4 36,5-3-31,-1-3 31,7-6-54,3-4 20,0-6-9,1-3-7,-2-5-11,-3 0-8,3-4-2,-3 1-8,-3 0 9,-1 3-14,-1 2 9,-3 3-7,-3 3-1,0 4 12,-1 4-23,-3 3-8,-3 6 25,-1 3-43,0 4 3,-4 3-67,4 2 4,-2 1-81,0 1 16,0 1-70,0-1-57,0 2-55,0 0-39,-2 2-10,-2 0-18,2 0 0,0 3 34,0 2 4,-1 6 20</inkml:trace>
  <inkml:trace contextRef="#ctx0" brushRef="#br0" timeOffset="9277.8539">13488 6766 1740,'4'-7'-24,"2"0"40,-6-3 42,5 2 30,-3 1 31,3 0 17,-5 0 27,0 0 13,-4 0 41,3-1-28,-2-1-37,1 2-17,-5-3-18,3-1-3,-2 4-25,-1-2-5,2 3-19,-3-2-2,3 3 0,-3-1-1,-2 2-1,-2 4-8,0-3-4,-1 3-1,0 0 2,-4 1-6,0 1-7,1 4-5,-2 1-2,0 1 4,-4 1 6,4 2-1,-1 3 0,-4 1 0,3-1 4,-1 3-8,2 0-8,3-1-9,-1 2-7,-1 2-2,6-1 1,0 1-3,1 2-8,5 1 7,1 1-3,0-3 1,5 1-3,4 0 1,-2-2-8,5-1 0,1-1 10,2-4-10,2 3 4,4-3 3,-3 0-1,2-3 0,2 1 4,4-5 4,-1 1-3,3-2 7,-1-3-6,3-2-2,-1 1 2,-1-2 4,3 0-3,-2 0-1,-1 0-2,-3 0-1,1-2-1,-4 2-1,0-1-1,-4 1-6,-3-2-11,-2 1-29,-3-2-15,0-2-42,-4 3-27,-1 1-55,-2-4-47,-3 0-53,0 2-49,-3 6-36,-2-6-39,0 2-5</inkml:trace>
  <inkml:trace contextRef="#ctx0" brushRef="#br0" timeOffset="10116.5213">13905 6696 1331,'-5'0'-18,"7"-1"30,1-2 24,-1 0 23,0 0 22,-2 1 25,0 0 26,0 2 23,0 0 41,0 0-10,0 0 1,0 0-7,0 0-8,0 0-5,0 0-7,0 0-11,0 0-12,0 0-6,0 0-10,0 0-9,0 0-9,0 0-17,0 0-18,23-22-5,-23 22-8,0 0-5,0 0-6,50-26 0,-42 26-3,4 0 3,0 2 3,-2-2-5,3 3-6,0-1-7,0 3-6,-1-1-3,-3 0-5,1 4-9,0-2-1,-5 4-3,1-2 4,-1 5-4,-1-2-2,-2 3-1,0 2 2,-4 3 2,0 1-6,-2 1 2,-4 0-2,1 3 1,-4-1 2,-1-1-2,-2 2-7,0-2 2,4-2 1,-4 0-3,-1-2 2,4-1-3,-1-3-2,2 1-2,0-3 7,1-1 0,1-2 1,1-2 1,2-1 5,2-1 0,3-5 22,0 0 3,0 0 9,0 0 6,0 0 12,0 0 4,0 0-1,0 0 20,40 10 1,-40-10-3,0 0-4,0 0-16,0 0-17,200-3-4,-170-1-8,-1-1-26,-4 2-31,-3-2-9,-2 2-14,-6 1-21,-2-6-29,0 6-31,-7-7-51,0 2-59,-4-2-33,0 1-65,-4-2-45,-4 2-42,2 1-31,-4-1-12</inkml:trace>
  <inkml:trace contextRef="#ctx0" brushRef="#br0" timeOffset="14397.164">5350 4659 265,'0'0'28,"0"0"5,0 0 6,0 0 16,0 0 15,0 0 9,0 0 8,0 0-1,0 0 9,0 0-51,0 0 44,0 0-46,0 0 34,0 0-50,0 0 43,0 0-50,0 0-11,0 0 44,0 0-2,0 0-23,0 0-8,0 0 10,0 0-2,0 0 7,0 0-3,0 0 12,0 0 5,0 0-2,0 0 7,0 0-3,0 0 2,0 0-3,0 0 3,0 0-7,0 0-3,0 0 6,0 0-7,0 0-5,0 0 1,0 0-3,0 0-3,0 0-5,0 0 3,0 0-10,0 0 15,0 0-16,0 0 1,0 0-2,0 0 8,0 0 2,0 0 7,0 0 0,0 0-3,0 0 1,0 0-10,0 0 2,0 0-4,0 0 5,0 0 1,0 0-1,0 0 6,0 0-10,0 0 4,0 0-1,0 0 4,0 0 1,0 0 7,0 0-2,0 0-4,0 0-4,0 0-1,0 0 2,-19-3-3,19 3 7,0 0-6,0 0 2,0 0 2,0 0 1,0 0 3,0 0 1,-41 3-3,41-3-4,0 0 0,0 0-5,0 0-2,-192 22 1,150-17-4,-8 5-4,-6-1-1,-2 3-2,-8 0 1,-3 1-2,-1 1 3,0 0-2,1 0-1,-1-1 3,9-1-1,7 0 1,7-1-6,6-2 3,6 0-5,8-2-1,3 0-1,7-1-4,3-2 0,-2 0-3,5 0 4,0-2-3,3-1 5,4 1 0,0-1-3,3-1 2,-1 0 2,2 0 1,0-1 0,2 1-2,-2 0-4,1-2 1,0 1 2,2 1-4,-3 0-2,0-2 0,3 1-5,-3 0-6,1-1-9,-1 1-7,3 1-11,-2-1-19,-1 1-11,0-2-29,0-1-17,-1 2-22,-2 1-26,3-3-23,-1 3-28,-2-3-19,3 2 6,0-1-12,-3 5-34</inkml:trace>
  <inkml:trace contextRef="#ctx0" brushRef="#br0" timeOffset="14945.7378">4096 4720 1170,'0'0'-20,"0"0"63,0 0-24,0 0 14,0 0 18,-11-41 15,11 41 6,0 0 7,0 0 19,0 0-57,0 0 27,0 0-10,0 0-17,-25-38-16,25 38 2,0 0-9,0 0 5,0 0 3,0 0-10,0 0 9,0 0-3,0 0-1,0 0 1,0 0-1,-26 21 5,26-21 2,-31 46 5,29-32-3,1 2 3,-3-2-12,3 0-3,0 0-2,-1 1-8,2-1 1,0 0 1,2 1-2,0-3 7,2 1 14,1-2 4,-1 0 1,3-1 8,1-4-4,2-1 3,-4 0 5,5 0 13,-2-3 4,2-1 2,-2 1 14,2-2 7,-4-2 14,4-1 2,1-2 4,0-1-16,1 0-10,-1-3 1,1-1-11,-2-3 9,1 3-10,-5-4-3,2 2-11,-4-1 1,-4 0-4,5 1-4,-3 0-7,-3 4-15,0-2-2,0 5-5,2-2-1,-2 1-10,0 3-2,0-5-1,0 3-1,3 0-1,-3 1 4,0-3-7,-3 1 3,3-1-6,0 0 2,0 2-6,-2-2 0,-1 0 0,-4 0-10,-1 1 2,-2 2-6,-3 0 3,0 2-16,-4-3-12,0 1-12,1 4-28,0-1-19,2 2-27,1-2-29,-2 0-40,1 2-24,0 0-32,3 3-44,1-4-25,1 3-5,0 0-32</inkml:trace>
  <inkml:trace contextRef="#ctx0" brushRef="#br0" timeOffset="15809.214">2558 4683 1196,'-9'-9'-20,"0"3"68,-1-3-23,3 5 21,1 2 21,2 2 16,1-2 20,2 2 24,0 0 34,1 0-33,1-2 34,2 2 12,0 0-5,1-3 13,1 6-4,0-6 5,1-1-2,-5 4-3,3-4-3,-2 2-2,1-3 2,-3 4-19,0-1-3,-3 1-13,1 2 16,2-1-20,-2 5-4,0-5-28,1 3-14,1-3-12,0 1-12,-3-1-20,3 1-28,-2 1-10,2-2-13,0 1-1,0-1-3,2 4 3,1-4 0,2 1 3,0 4 2,0 0-1,6 0 10,-2 7-4,4-4-1,1 5 1,-2 3 2,5 0-6,-4 0 10,7 5-4,-5-1 3,5 2 5,-3-1 0,1 3-5,1-1 0,-3 0 5,4 2-11,-4-4 1,-1 3-1,2-4-6,0 0 3,3 0 3,-1-1-3,-2-3 3,0 1 2,-1-3 4,-2-2-11,0-1 7,-5-3 0,0-3-1,-3-2-4,-1 0 13,-2-3 2,1 0 22,2-3 18,-4 2 17,2-1-25,1-2 48,-2-4-40,4-2 31,-2-6-53,2-4 23,-4-8-60,5-6 24,-2-7-18,2-5-18,1-5 9,1 0-22,-3 3 20,2 2-25,-1 5 49,-3 6-45,-2 4 34,2 8-21,-5 3 31,3 3-20,-3 3 21,0 2-19,1 1-12,-2 2-11,1 3-6,-3-3-17,3 5-5,0 0-5,0 2-13,0 1-16,0 1-24,3 0-12,-2-3-1,4 3-21,-3-5-13,4 4-27,-2-1-12,-2 2-28,3-2-9,-3 2-30,-2-1-44,-4 4-29,0 3-24,4-1-5,-1-2 21,1 5-8</inkml:trace>
  <inkml:trace contextRef="#ctx0" brushRef="#br0" timeOffset="16346.8818">3632 5088 1012,'-9'-5'30,"6"-3"-21,3 3 65,-2 2-29,-2-1 3,1 1 10,0 1 16,1-2 9,-2 1-20,4 1 38,-5-1-55,2 0 46,2 0 7,-1 2 2,2-1-11,-6 2 11,6 0 3,-4 2-6,2-1-8,-3 1-9,3-1-2,-1 2-3,2 0 5,-4-1-19,-1 0-13,-4 3-5,3-2 3,-4 4 0,-5 0-2,3 2-7,-4-1-6,3 0 2,-1 2-4,1 1-2,0 1-4,4-1-7,1-2-8,0 2 1,0 1-3,2 1-7,1 1 2,-3-1-1,5 2 1,-1 2 3,0 0-1,1 1 1,-1-1 3,3 3 2,1-5 0,-3 2-1,3-1-1,2-4-3,4 1 1,0-2-5,1-2-1,-1-1 1,4-1-2,3 0 3,1-1 1,-3 1 1,4-1 2,3-2 1,-1 0 4,2-1 1,1-1 5,1-2 1,0 0 5,-3 0 0,3-2-1,-4-3 4,2 2-6,-4-1 0,2 0 1,-6-1-7,2 0-6,-2 2 2,-2 1-5,2-1-6,-7 0-7,5 0-16,-7 2-13,3 1-15,-1-3-21,-1 3-23,0 0-24,-2-1-18,-2 2-19,-1-2-28,1 2-21,-3 2-30,0-2-20,1-2 2,-4 2-32</inkml:trace>
  <inkml:trace contextRef="#ctx0" brushRef="#br0" timeOffset="16896.5427">3966 5133 1095,'0'0'76,"0"0"-3,-6-55 29,6 55 30,0 0 20,0 0 31,0 0 14,0 0 19,0 0-56,0 0 9,-4-39-17,4 39-23,0 0-11,0 0-31,0 0-3,0 0-20,0 0-18,0 0-5,-1-17-12,1 17-7,0 0 0,0 0 3,0 0-3,0 0 3,0 0 2,0 0 6,0 0 5,0 0-5,0 0 0,11 53-4,-8-41-6,-1-4 7,1 3 13,0 2 4,3-2-1,-3 3 4,2-1 0,-1 1 1,1 1 0,-2 1-10,-1-1-10,2 1-5,0-1 12,-2-1-2,1 2 2,3-2-2,-1-2 1,0 1 1,-3-2-2,2 1-5,2-3-11,-4 1-1,1-3-3,-2 1-2,-1-4-3,2 0-1,0-2 6,-2 1 9,3-1 13,-2-1 29,1-1 6,-1 0 10,1 0 1,1 0 7,-3 0-7,0-1-5,0 1-14,0 0-29,0 0-12,0 0-10,-3-2 0,3 2-8,0 0-5,0 2 1,0-4-3,0 2-7,3 0-4,-3 0-8,0 0-15,3 0-32,0 0-20,-3 0-12,0-3-19,-3 1-28,3 2-18,0-2-31,-3 2-45,3-2-33,-3-1-45,0 3-66,-3-1-39,2-1-19</inkml:trace>
  <inkml:trace contextRef="#ctx0" brushRef="#br0" timeOffset="19601.8735">5821 1465 1288,'-4'0'-24,"4"-5"87,6 1-22,-6 2 16,-3 2 30,3-2 22,1 2 11,-2 0 12,-3 0 57,3 0-70,1 2 43,-2 0-1,1-2-17,1 0-14,-4 0-1,4 3-3,-3-6-30,3 6-9,-4-6-18,4 3-13,-3 0-11,3 0-6,0 3-6,-2-3-7,2 0-3,0 0-9,-1 0 2,-1 1 1,1-1-4,0 3-1,0-3-6,1 2 2,0-2 0,-3 3 4,3 2 6,0 2 27,4 1 9,-3 1 9,3 7 16,-2 1 21,5 1 1,-5 3 7,3-4-14,-5 3-25,3-1-1,-2-2-3,-1 0 4,0 3-1,-1-1 4,1 2-6,-2 0 9,4 5 9,-4 0-4,2 0 4,-1 2-15,2 0-20,-2-1 1,2 2-1,-2 0-8,2-3 1,-1 6 5,2-5-1,-1 2 8,-1-2-9,4-1-4,-4 0 1,1 6 6,-1-3-14,2 0-5,-2 5-7,2-5-35,-2 7 33,3-1-30,-5-1 31,6-1-37,-4-2 31,0-1-31,-2-2 23,0-3-7,2-1 9,-1-3-9,-1-2 5,2-3-7,-2-2 7,2-1-8,0-3 6,0-2 0,0-1 2,2-4-3,-2 0 1,0-2-1,0-1 4,0 0-4,-2 0 14,2-1-16,0 1 15,2 0-11,-2-1 10,0 1-9,0-2 9,0 2-10,0 0-3,0 0 1,0 0-6,0-3 1,-2 3-16,2-4 9,0 1-35,-5-1 46,4 0-71,-5-2 21,4 2-64,-7-3-1,4 1-68,-2-1 16,0-2-49,1 0-36,-3 2-9,0-3-16,0 3-26,3 1 14,-4-2-7,-2 5-11,4 1-6,-4 0 17,3 1-8,7 1 62,-6-3-27,1 3 42,5 0 23,-2 0 16,2-1 24,2-4 12,-3 5 29</inkml:trace>
  <inkml:trace contextRef="#ctx0" brushRef="#br0" timeOffset="20051.5958">5552 2498 568,'-12'-8'15,"1"2"13,1-4 18,2 5 13,2-2 19,1 1-25,-1 0 48,2 2-32,2 1 40,-1 2-38,3-3-10,0 1-4,1 3-1,-1 0 36,2-2-42,-1 2 50,1-2-43,-2 2 32,5-1 8,-4 1 0,2 0-12,-2 1-1,3 1 14,2 0-11,-1 1-10,-1 2-2,5 1-6,-3-2-4,1 3 6,1 0-5,1 0-17,-3 3-5,4-2-2,-1 1 2,-2 3-9,4-2-4,-4 3-7,3 2 7,-1 1 5,-1 0 6,0 3 2,-2-2-4,0 3-1,-1-2-2,-2 2-1,-3-3-11,2 1-10,-1-3-6,3-1-5,0 1 4,0 0 1,0-2 2,6-1 2,-3 2-1,-1-4 3,4 0-1,-1-1-1,-2 0 0,1-1 4,-2-2-4,0 0-3,-2-3 4,1 2 3,-2-3 1,-1 0 5,0-1 1,1-1 0,1-1 12,-1-1 16,1 0 6,-3 0 2,6 1 13,-5-1 13,7-2-3,-3-1-5,0-2-8,1 0-17,-1-2-6,3 0-6,-2-4-15,-2 2-18,1-1 4,-1-1-5,2 1-3,-3-1-2,0 1-2,1-2-3,-1 1 0,2-1-2,0 0-7,3-1-15,-2-1-13,2 0 0,0-2-8,1-1-4,0 1-14,4-1-10,-4 5-4,2-1 16,-4 2 3,0 4-9,-6 2-21,2 5-26,-4 0-23,-1 3-32,-3 0-33,-3 4-44,-3-1-35,-1 5-48,1 0 5,-8 5-22</inkml:trace>
  <inkml:trace contextRef="#ctx0" brushRef="#br0" timeOffset="20694.2009">6128 1901 227,'-12'8'4,"-3"-7"6,4 2 9,-2-1 7,4-2 6,1 4 15,0-1 16,0 0 17,0-2 5,2 3 4,-2-4 11,8 3-30,-8-1 48,8 1-51,-6-2 16,3 2-15,3-1 2,-4-2 8,5 3-8,-4-3 35,3 0-39,0 0 41,1-5-23,0 5 14,3-3-6,1 3-10,-1-3 7,4 3 6,-2 0-6,5 0-1,-1 3 3,3-4-6,-1 2 8,4-1-1,2 3-17,-2-3-17,10 0-5,0-3-3,2 0-8,2-1-10,1 2-16,1-3-5,0-1 7,-3 2-5,-3-1 1,-1 4-3,-6-5 0,1 2-1,-6 3 2,0-1 0,-2 0-11,-2 1-1,-2-1-13,-3 0-7,0 2-18,-2-1-27,-2 0-21,-1 1-33,-1-1-40,-2 3-22,-2-1-29,0 1-35,2-4 9,-6 6-10,3-1-19,-3-1-12</inkml:trace>
  <inkml:trace contextRef="#ctx0" brushRef="#br0" timeOffset="21100.6305">6295 1927 1187,'0'0'-15,"0"3"57,0-3-16,2 0 17,-4 0 14,2 0 11,0 0 3,0 2 11,0-2 14,0 1-51,0-1 18,0-1-7,0 4-4,2-3 0,-1 4 5,1-1-1,1 2 4,-1-1-1,2 2 18,-1 4 1,3-1-7,-6 3-3,3-2-5,0 4-1,-2-2 1,3 4 6,-3-3-12,3 3-8,-4-2-1,0 5 2,1-3 17,2 0 0,-1 2 0,0-1-12,-2 2-7,4 0-1,-3 4 5,4-1-1,-3 2-11,1 2-7,1-1-7,-1-1 6,2-1-4,-2-3-1,0-3-6,0-4-8,1-2-12,-2 0 2,-1-4 9,1-1-4,2 1 1,-4-2 3,0-2 3,2-1 9,-1-1 11,-1 0 11,1-1-5,-1 0 4,3-2 1,-3 0 3,1 2-4,-1 0-7,3 0-9,-3-2-16,1 1 0,0 1-5,-1-2 0,0 2-8,0-2-4,0-1-12,-1 1-28,0-1-10,-1-1-33,1 1-26,0-3-29,-2 2-31,2 0-33,0-1-29,-1 2-10,-2 0-27,1 0-10,1 2-11,-2-3 27,-2 3-17,-2 0 7</inkml:trace>
  <inkml:trace contextRef="#ctx0" brushRef="#br0" timeOffset="21488.7954">6168 2499 458,'-1'4'11,"-8"0"14,5-1 12,-2 1 15,5-3 8,-4 3 14,4-4 20,1 3-23,-2-2 38,4 2-28,-2-6-2,0 3-6,0 0 17,0-1 3,1 0 0,-1-1 43,1 0-31,3 0 20,-4 0 8,4 2 5,-1-3-18,5 0-12,-3 3-19,1-3-14,-1 2-10,1-1 4,3 2-10,0-2-12,3 1 1,2-2-4,0 2-2,5-2-5,0 0-7,2 2-7,2-2-11,0 0-5,-1-1-4,0 1-1,3-2 3,-3 3-1,2-2 0,0-1-4,-4 0 0,3 2 5,-2-1-6,-2 0 1,-4 0-5,0 1 1,-2 1 0,-3 0 3,-2 1 1,-2-2-4,0 3 8,-4-1-2,0-1 1,0 2 2,0 0-3,-2 0-2,0-1-7,0 2-6,-2-2-28,2 1-11,-2 0-30,0 0-21,0 0-26,1 3-26,-5 0-40,1-2-29,0 0 12,-6 1-32,3 0-19</inkml:trace>
  <inkml:trace contextRef="#ctx0" brushRef="#br0" timeOffset="22092.8747">6828 2369 872,'-5'-9'15,"-1"2"32,8-4-25,-4 3 54,-1-2-34,-1 3 16,1-2 13,-1 2-1,1 1-7,-3-2-21,4 4 34,-4 1-43,3-4 35,-4 5-8,3-1 1,-5 0 4,2 0-3,1 2-4,1-1-3,-2 2 0,-1 0-1,4 0-2,-3 2-15,3-1-3,-5 4 3,3-3-7,1 5-2,-3 0-8,1 2 1,-3 2 2,1 3 6,1-2 2,-3 4 4,0-1 2,3 3 6,-3-2-5,4 1 4,-2 1-4,0-1-6,2-3 4,2 3-11,0-3 5,1-1-8,1 0 6,0-2-7,0 0 7,3-1 1,3 0-7,0 2 3,0-4-6,2 1 0,2 2-3,1-1 6,2 0-10,-1 0 7,0-2 6,3 1 0,0 1 6,0-3 2,-1-2 6,1 2-3,4-2 5,-2-3-2,-1 1-3,1 1 1,2-1-1,-2-3 0,3 0 0,-2 0 2,2 0-6,-2 0-3,5-3-2,-7 2-5,5-2-5,-6 0-3,3 1-4,-4 0-2,-3-1-1,2 2 0,-7 0-2,-1-1 0,1 1 3,-2 1-6,1 0 1,-1 0-5,2 0-2,-3 0 2,1 0-6,-1 1-16,0-1-15,0 0-3,-1 0-19,-2 2-21,3-2-6,-3 1-36,2-1-5,-1 0-21,1 1-18,-1-1-28,-1 2-20,-1-1-19,2-1-23,0-1 32,-2-1-31,1 4-4</inkml:trace>
  <inkml:trace contextRef="#ctx0" brushRef="#br0" timeOffset="22564.4955">7094 2276 1263,'-1'-12'6,"-2"0"24,1 2 32,7 1 28,-8 3 23,-1-1 18,2 3 14,0 1 24,1 3-2,1 0-19,-1 0-13,-2 0-14,3 0-16,-1 2-16,1-2-5,0 1-9,-1-1 1,-2 0 4,2 1-13,0-1-9,-1 1-3,1 1 0,1 0-8,-4-1-12,2 0-9,-1 2-10,3-2-3,-2 1-5,2 3 4,-2 2 2,2 3 5,2 2-5,-2 1 8,0 5 5,2 1-3,-2 1 1,5-1-5,-4 1-7,2-1-2,-3 0 5,1 0-4,2 0-3,-2-2 0,3-1-3,0 1 0,0-1 4,-2 1-3,3-4 1,0 1 0,-4-2-2,3 2 1,-3-2 5,-1-1-8,3-5 1,-3 2-2,0-3 0,1-1-3,-1-1 0,0-2-4,0 1-11,0-2 3,0 0-12,0 0-12,0 0-19,0 0-19,0 0-18,0 0-12,0 0-26,0 0-19,0-2-23,0 2-17,0 2-20,0-2-24,0 0-28,0 0 4,0-2-29</inkml:trace>
  <inkml:trace contextRef="#ctx0" brushRef="#br0" timeOffset="23397.6583">7028 2411 979,'0'0'31,"0"0"-13,0 0 56,-26-48-21,26 48 21,0 0 21,0 0 16,0 0 19,0 0-8,0 0 24,0 0-24,-4-18 33,4 18-7,0 0 6,0 0-5,0 0 2,0 0-3,0 0 6,0 0-11,0 0-12,0 0-8,0 0-22,0 0-6,0 0-12,0 0-11,0 0-16,0 0-19,42-62 0,-42 62-5,0 0 0,0 0-8,57-70-2,-52 61-18,65-11-13,-59 20-4,0 0-6,-1 0-4,0 4-3,-10-4-6,0 0-5,0 0 3,0 0 1,0 0 6,0 0 5,0 0 5,0 0-4,63 85-2,-46-45 17,-22-28 2,-3 2 2,4 3-2,-5-1 5,2 0-2,-2-3 2,3 0 3,-1 0 0,0-1-4,2 1-1,-2-5 2,3-1 2,1 0 0,-1 0-1,4-7 22,0 0-4,0 0 11,0 0 10,0 0 2,0 0 4,0 0 5,0 0-6,0 0 5,0 0-3,0 0-8,0 0-4,0 0-1,0 0 2,0 0-7,0 0 7,0 0-3,0 0-5,0 0-5,0 0-4,0 0-1,0 0-2,35-7 2,-35 7 8,0 0-6,68-3-9,12 10-20,-80-7-10,0 0-2,111 48 13,-68-23 2,-39-16-2,-1 2 6,0 2-2,-3-3 0,-1 1-3,-1 3 2,-3-4 0,0 3 1,-3-1 3,0 1-2,-3 0 2,-2-1-5,-2 3 3,0-1-1,-2-1 5,-2 1-5,1-2-3,-4-1 6,1 0-3,0 2 6,2-5-1,2 2 3,1-6-5,2 2 3,2-1 9,1-1-6,2-3 4,-1 2-3,2-3 6,3 2-3,-1-1 1,-2-1 3,4-1-8,1 1 4,-1 1-3,0-2 2,3 1-5,-2 0-1,1 0 1,1-2 1,1 4-4,0-4-7,1 2 1,1 0-1,-2-1-6,3 1-22,-2-2-26,0 1-19,2-1-37,-6 2-42,6-2-72,0 1-74,-6 1-75,-4-3-58,4 3-41</inkml:trace>
  <inkml:trace contextRef="#ctx0" brushRef="#br0" timeOffset="33341.5882">15738 1992 1053,'0'0'17,"0"0"41,0 0-25,0 0 27,-15-4 12,15 4 20,0 0 14,0 0 0,0 0 23,0 0-38,0 0 37,0 0-19,0 0-9,0 0-16,0 0 1,0 0-7,0 0-3,0 0-14,0 0-12,0 0-5,-16 0-1,16 0-4,0 0-14,0 0-4,0 0 6,0 0 3,0 0 11,0 0 6,0 0 2,0 0 10,0 0 14,0 0-4,0 0 0,0 0 2,0 0-2,0 0 0,0 0 1,0 0-5,0 0-14,0 0 5,0 0-8,0 0-4,0 0-8,0 0-1,54-17 2,-54 17 1,0 0-4,0 0-4,182-32-1,-148 29-2,-3-3-7,-2 2-4,-3 0-9,-2 0-4,-4-1 0,-3 2-2,-1 2-2,-3-5 1,-1 6 2,-2-2-9,-2 0-4,-8 2-11,0 0-13,0 0-6,0 0-17,0 0-23,0 0-20,0 0-14,0 0-36,0 0-18,0 0-30,0 0-33,0 0-27,0 0-26,0 0-29,0 0-5,-20 14-19</inkml:trace>
  <inkml:trace contextRef="#ctx0" brushRef="#br0" timeOffset="33819.5811">16012 1954 1153,'0'0'52,"0"0"31,0 0 30,0 0 36,0 0 32,0 0 26,0 0 38,0 0 13,0 0-10,0 0-12,0 0-16,0 0-25,0 0-12,0 0-15,0 0-35,0 0-22,0 0-19,0 0-33,0 0-11,0 0-12,0 0-20,-6 13 1,6-13 9,0 0-3,0 0 8,0 0 2,0 0 6,4 137 7,-1-118 5,-1-2-1,0 1-5,1 2-2,-2 3-5,1-1 7,5 2 5,-7 5-2,3 1-2,0 3 3,-2 1 18,0 0-3,3-3-4,-3-2-2,1-1-3,0-2-8,1-2 0,0-2 1,0-1-22,1 0-8,-1-5 2,0 1 1,-1-5-9,0 0 3,0-3 1,-1-2-7,1-1 4,-1-2 1,0-4 1,1 2 1,-1-2 12,0 0 9,1 0-1,-2 0 3,4 0-2,-3-2 5,-1 2-26,0 0 18,0 0-34,0 0 9,-1 0-23,1 0 24,0 0-23,-4 0 14,4-3-5,0 3-9,-2 0-3,1 0-38,1 3-8,-3-3-72,3 0-4,0 0-64,0 0-4,2-3-54,-2 3-21,1 0-29,-1 0-26,3 0 3,-3 0-19,-2 0 3,1 3-24,2-3 26,-1 0-2,0 0-15</inkml:trace>
  <inkml:trace contextRef="#ctx0" brushRef="#br0" timeOffset="34251.0408">15844 2819 1053,'1'0'31,"-1"-2"-18,5 2 16,-13 0 25,7-1 22,-1 1 21,2 0 21,-2 0 12,2 0-7,-1 0 39,0-3-2,2 6-5,-1-6-15,1 3-15,1 0-6,-2 0 2,0 3-19,0-6-17,0 6-9,0-6-15,2 3 0,-2 0-1,3 0-8,-3-3-15,6 2-3,-5 1 4,4-2 2,-3 2 1,5-1 5,-1 1 2,6-3-1,4 3 2,-2-2-2,5 0 0,4-1-6,2 2-6,-2-2-5,6 2-1,-5-2-8,3 0 2,1-1-2,2 2-1,-1-2-1,-2 0-1,2-3-4,-2 5-6,-1-4 1,-4 0 2,-3 2-2,0-1-3,-5 2-3,-3 0 3,-2 2-5,-3 0 3,-1 1-2,-5 0-7,3 0 1,-2-3-12,-1 3-6,-1 0-5,1 0-8,-3 0-15,3 3-23,-1-3-15,-2 0-19,0 0-24,0 2-14,1-2-33,-2 2-34,-3-1-32,0 1-22,0-1-26,-1-2 19,-2 2-11,0 1-42</inkml:trace>
  <inkml:trace contextRef="#ctx0" brushRef="#br0" timeOffset="34907.5711">16543 2556 1348,'-2'-5'29,"0"1"35,4-1 30,-2 4 36,0-1 15,0 2 30,-2 0 17,2 0 26,-1 0-18,0 2-23,1-2-16,-2 1-28,1-1-5,2-1-18,-2 1-15,1 0-21,0 1-4,0-2-13,0 2-10,0-1-9,0 0-8,0 2-11,0 1-2,1 1-3,1 1-4,-2 1 8,1 3 5,0 3 7,1 1 4,0 3 1,2-1 4,-3 4 6,2 2 3,-1 4 0,0 0-5,4 2 2,-2 1-1,0 3 8,0-2-1,1 1-7,-1-3-7,-2 0-2,-1-2-3,2-3-6,-3 1-6,2-2-4,-1-4-3,-1 0-3,2-3-2,-2 0-2,1-6 1,-1 0 1,1-2-1,-1-3-3,2-1-1,-1 0 6,0 0 2,1-2 5,-1 1 5,1 1 3,-1-2 8,2 1 4,-2-1 3,1-1 0,-2 1 4,1-2-3,1 2 15,-1-1-5,-1 1-5,0 0-6,0 0 2,0-2-2,3 4-4,-3-4-5,2 2-18,-1 0-1,1 2-2,-1-2 3,0 0-2,2 0 1,-2 1-1,2 1 4,3-1-7,-2 2-3,0-2 4,0 1-2,1 0 2,1-1-7,1 0 1,0 1-4,1-2 7,2 1 1,2-1-4,1-1 1,3 1-5,-1-2 7,2 0-7,1 0 4,1 0-4,-1-2 4,-3 1-5,4 0-3,-1 1 1,-1-3-7,-2 2-1,-1 0-8,-1 0-1,-3 1-26,1-1-3,-2 2-8,-5-2-12,1 2-8,-1 1-3,-2-3-5,1 3-30,-3-2 13,0 2-29,-1-3-20,1 3-27,-2-1-29,0 0-36,-2-2-39,-2 3-19,1 0-29,-1 0-9,1 3-19,-3-6 19,-1 3-24</inkml:trace>
  <inkml:trace contextRef="#ctx0" brushRef="#br0" timeOffset="35250.5681">16741 2851 1137,'-5'-3'1,"8"2"12,-2 2 32,-5-1 15,4-1 19,0 1 14,0-1 17,-1 1 13,1-2 13,0 2-2,-1 0-25,1 0-10,0-2-15,0 4-13,0-2-10,1 0 1,-1 0-8,0 0-5,1 0-1,2 0-3,-2 0 0,0 0 1,2 0-5,-2 0-8,2 0 3,-2 0 5,4 2 1,-1-4 2,2 2-2,3 0-3,1-2-2,1 2-4,3 0-8,3-3-14,0 2-3,2-2-2,-4 1-7,2-1 5,-4 3-4,1-3-8,-6 0-17,0 2-15,0-1-13,-3 1-41,-4-2-20,-1 3-33,-1 0-33,-1 3-24,-3-2-28,2-1-3,-4 2-46,-2-2-18</inkml:trace>
  <inkml:trace contextRef="#ctx0" brushRef="#br0" timeOffset="35925.8">16598 2694 474,'-1'-2'16,"-3"-1"24,2-1 4,2 4 26,-1-3 2,1 1 15,-2-1-27,2 3 52,0-3-42,0 3-20,-3-3 13,3 2-11,0-1 7,-3 0-11,2 0 38,-2 1-39,2-2 35,-4 0 4,4 0-9,-1 2-12,2-1 2,0 2 6,-1 0 3,2-3 2,-1 3-5,2 0 3,-1-2 12,0 4 8,3-2-3,-3 0 5,-1 0 7,0 0-6,3 3 9,-3-6 1,1 3-7,1-2-2,-1 0 8,2 2-9,2-2-13,-1-1-6,0 1-11,4-1-10,-2 0-6,4-1-7,-3 1-11,5-2-4,-3 2 2,2-1 1,1 0-5,3-2 2,0 1-5,2 0-2,3-2-5,-1 1 3,3-2-12,-1 1-2,4 0 0,-3-1-1,2 0-1,3-1-2,-2 3 0,0-3-3,-1 2 2,1 0-2,-1 0 8,-3 1-5,-3 3-2,-4-3-1,-3 3 2,-1 1-2,-5 0-1,-3 2-1,-2 0-6,0 0-6,0 0-25,-3 0-9,2 0-29,-1 2-28,1-1-35,0-1-40,-2 1-43,-1 2-37,-2 0-20,2 0-42,-3 0-28,2 1 13,-5 1-29</inkml:trace>
  <inkml:trace contextRef="#ctx0" brushRef="#br0" timeOffset="36607.2524">16609 2842 235,'0'2'6,"2"-2"9,-2 0 3,1 0 4,-1 0 6,2 0 17,-2 0 9,0 0 5,1 0 0,-2 2 6,1-1 13,1 3 1,-1-4 1,3 4-11,-1-2-31,-1 3 48,1 0-34,-1-1-11,-1 1-8,0-3 14,1 3-1,-1-1 0,2-3 42,-1 0-45,0-1 39,1 0 8,1-1 9,1 2-11,-3-3 9,2 2 5,-1 0-10,0 0-8,1 0-3,-2 0 3,-1 0-11,1 0-1,1 0-14,-2 0-7,0 1-4,1-2-2,-1 3 2,0-2-9,1 2-2,1-2-3,-2 0 12,0 0-2,0 0-1,0 0 5,0 0-8,0 0-1,0 0 6,0 0-2,0 0-5,0 0-3,0 0 8,0 0-6,0 0-2,0 0 5,0 0-12,0 0-1,28 2-11,-28-2 2,0 0 0,46 0-8,15 0-6,-53 0-5,-8 0-33,0 0 4,0 0-20,0 0-32,0 0-18,0 0-39,31-5-43,-31 5-50,0 0-39,0 0-43,0 0-13</inkml:trace>
  <inkml:trace contextRef="#ctx0" brushRef="#br0" timeOffset="37950.4258">17251 2977 783,'0'0'38,"0"0"0,0 0 8,0 0 42,0 0-49,-6-27 41,6 27-41,0 0-12,0 0 2,0 0 9,0 0 36,0 0-48,0 0 51,0 0-28,0 0 46,0 0 15,0 0 9,0 0-2,0 0 12,0 0 13,0 0-5,0 0 17,0 0-6,0 0 7,0 0-9,0 0 6,0 0-4,0 0-17,0 0-4,-12-16-22,12 16 7,0 0-10,0 0-10,0 0-19,0 0-7,0 0-4,0 0 1,4-20 3,-4 20-8,0 0-6,0 0 5,0 0-3,0 0-1,0 0-5,0 0 4,9-18-6,-9 18-3,0 0-2,0 0-5,0 0 7,0 0 0,0 0-4,0 0-9,16-25-3,-16 25-8,0 0 3,33-23-29,-33 23-14,0 0 5,0 0-5,42-10 7,-42 10-3,0 0-1,0 0 0,0 0-4,0 0-3,0 0-1,0 0 1,65 8 3,-65-8 3,0 0-6,0 0 4,110 68 17,-56-2-2,-51-52 3,-1 1 4,-2 2 5,0 0-4,-2 2-1,-1-4 4,-1 2-5,0 1 4,-5 0-1,2 0 1,0 1-1,-1-2 2,-4 1-1,2 0-1,0 0 1,-3-1 2,3-1 1,0 0-2,-2 2-2,0-6 0,1 1 0,1 0 0,1-1 1,-2 0-7,1-1 6,4-1 0,-2-2 3,2 1 0,0-5-2,6-4 21,0 0 1,0 0 7,0 0-14,0 0 2,0 0 0,0 0 2,0 0 4,0 0 14,0 0 4,0 0-9,0 0 5,0 0 3,0 0-2,0 0-1,0 0 2,0 0-15,0 0-7,0 0 4,0 0-8,0 0 4,0 0-2,0 0-1,0 0-1,0 0 4,47 4-9,-47-4 4,217-17-5,-191 12-14,-4-1-2,-1 2 2,-2 1 0,1 0-1,-5-1 1,1 0 0,-2 4 2,-2-3 4,0 1 0,0 0-8,-2-1 7,0 1-2,-4 2-3,5-2-2,-5 2 5,-1 0-3,-1 0-3,0 0 7,-4-1-4,4 1 2,-3 0-1,-1 1 0,0-1-2,3 2-4,-3-2 0,0 1-10,-3 2-11,3-3-30,-1 3-13,1-5-19,-1 2-11,2-1-24,-2-2-24,1 2-28,-3-4-17,3 5-10,0 0-49,0 0-37,-1-4-62,-6 1-44,4-1-43,-1-2-18</inkml:trace>
  <inkml:trace contextRef="#ctx0" brushRef="#br0" timeOffset="38879.8499">17874 2321 552,'0'0'35,"0"0"-1,0 0 26,0 0 7,0 0 24,0 0-28,-21 3 45,21-3-37,0 0-4,0 0 6,0 0-11,0 0-4,0 0-2,0 0 39,-19 3-34,19-3 47,0 0-2,0 0 9,0 0-5,0 0-2,0 0-2,0 0 7,-17 18-6,17-18-13,0 0 4,0 0-8,0 0 3,0 0 5,0 0-5,0 0-10,0 0 5,0 0-1,0 0-9,0 0-3,0 0-8,0 0-3,0 0-16,0 0-4,0 0-10,0 0-6,0 0-6,0 0-3,32 1-10,54-8-21,-70 6 5,-2 0-3,4-1 0,2 1-4,-2-2-6,2 0 5,1 0-14,-3-1 4,-1 2-7,-3 0-9,-1-1-3,-6 2-19,-1 0-3,-2 1-30,-2 0-3,-2 2-36,-2-2-22,1 0-21,-2 3-29,-1 1-15,0-4-16,2 1-17,-4 1-10,3 1-9</inkml:trace>
  <inkml:trace contextRef="#ctx0" brushRef="#br0" timeOffset="39333.5724">17648 2779 938,'-3'0'15,"3"-1"31,4-1-21,-4 2 11,0-1 22,0 1 10,0-1 14,2 1 19,-2 0-2,1-2-23,-1 1 34,3 1 1,0 0-16,0-4 11,0 4-7,-2 0-14,7 0 2,-4 0 9,2 0-9,2 0-3,1-3-6,3 6-15,1-6-3,2 3 2,-1-2-10,4 2-14,-3-2-3,1 1-5,0 0 2,2-2-3,-1 1-11,-1-1-3,3 1-6,0 1-4,-1-2-1,0 2-3,-2-2-4,1 1-3,-4 1 6,4-2-2,-3 2 1,0 1-6,-2-3 1,0 3-3,-2-3 2,1 2-3,-2 1 1,0 0-1,-1 0 1,-3 0 4,2-3 2,-1 3 1,-1 0-2,1 0-1,-1 0-2,0 0-10,-2 0-4,0 0-3,1 0-5,-2 0-7,-2 0-12,0-2-12,0 2-1,-2 0-7,2 0-16,-4 0-8,3 0-16,0 0-10,-2 0-13,0 2-13,0-2-15,2-2 15,-3 2-14,0 0-23,0-4-5</inkml:trace>
  <inkml:trace contextRef="#ctx0" brushRef="#br0" timeOffset="46091.431">18876 1618 971,'0'0'22,"4"-17"-16,-4 17 60,0 0-19,0 0 19,0 0 13,0 0 14,0 0 20,0 0-10,0 0 29,0 0-51,0 0 38,0 0-4,0 0-5,0 0 8,0 0-7,0 0-11,0 0 4,0 0 6,0 0-7,0 0 0,0 0 7,0 0-8,0 0 3,0 0 13,0 0-5,0 0-6,0 0 2,0 0 2,0 0-9,0 0-10,0 0-10,0 0-20,10-14-7,-10 14-1,0 0-22,0 0-11,0 0-2,0 0 7,0 0 5,0 0 10,0 0 6,0 0-7,0 0 6,0 0 1,0 0-7,0 0-11,0 0-6,-17 147-5,13-128-8,2 1 1,-1 1-2,2-1-4,-2 0 6,0 1 7,0 1-7,2 0 4,-2-2 1,1 3-3,1-2 2,-2 0 3,3-2-5,-1 2-3,1-1 8,-1-1-3,-2-1-6,3-1 3,-1-2-1,1 2-3,-1-4-1,-2-1 4,3-3-5,0-1-2,0 4 4,0-2 2,0-1 2,-1 1 4,1 1-1,-2 0-1,2 2-4,0 0-2,-1-5 4,-1 0 18,2 0-27,0 2 15,0-5 4,-1 0-6,1 2 4,0-2 4,0 3-2,1-2-24,-1 2 29,0-2-21,0 0 2,2-1 4,-2-1-4,1-1 4,1-3-1,-1 0 6,-1 0-2,0 0 5,4-3-5,-3 3 2,2 0 2,-3-1-8,0 1-5,0-3-19,1 3-40,-1-3-31,-4 1-25,8 2-43,-5-5-47,-2 0-50,3-1-62,0 2-46,-2-2-29,-1 3-35,0-2-43,-1 1-5</inkml:trace>
  <inkml:trace contextRef="#ctx0" brushRef="#br0" timeOffset="47091.4399">19334 1625 1004,'-8'-3'10,"14"-1"29,-4-1-23,-1 2 17,-2 0 23,1 0 7,0 2 10,0 1 9,-3 0-8,1 1-28,-1-1 21,1 2-18,-2-1-22,2 2-2,-3 0-9,2 2-6,-2 2-1,2-1 10,-2 2-2,2 1 8,2-1 3,0 2-5,-1 0 10,1-1 3,0 1 9,-3 3-1,1-1 16,1 2 6,-3 1-3,-1-1 1,3 3-5,-2 0 4,0 0-4,1 2-2,-2-3-10,1-1-5,-1 2-3,1 1 4,-1-4-6,-2 3-6,5-3-11,-2-1-1,1 1-7,1-2-1,1-3 5,-1-1 0,2-2 8,1 1 6,0-4 16,1 1 3,-1-3 14,4-1 12,-1 0 2,0-2 14,0 0 5,1-3-1,-1 3-8,2-3 3,-1 3-5,0-1-1,0 2-1,-2 0-16,1-1-7,0 2-7,1-1-2,-3 1-11,3-2-9,-2 2-11,1-1-4,3 1-4,1-3-3,1 2 1,5 1-2,-3-3 6,5 1 7,-2 2-2,0-2-2,0 2 5,-3-2-2,2 2-3,-3-2-1,2 2-1,0 0-12,-2 0 0,3 0-6,1 0 2,0 2-5,1-1 0,1 2-1,0-1-6,-1 2 3,1 2 2,0 1 1,0 1-3,-3 3 4,2 2-1,2-3 6,-4 5 1,1-2-2,-1 3-2,-1-3 4,-3 3-2,1-3 0,-2 0 0,0-1-5,-5-4 4,1 3 3,-2-1 0,-1 0-1,0 0-2,-1 2 0,-2 0 3,-1 5 0,-1 2 5,-2 0-1,-3 0 0,0 0-2,-5-1-1,2 3 5,-4-5-5,-2-1 2,1-4-10,2 1-2,-2 0 2,-2-3-1,0-1 2,3-1-2,0-1 4,3 0-2,0-4 5,2 0 2,1-2-1,2-2-1,1 0 2,2-2 2,-2-2-1,2 0 3,-2-2 1,1 0-2,-1-1 4,2-3 15,2 1-3,-1 2 2,3 0 4,0-1-2,2 3-3,-2 3 8,2-2-3,0 2-9,2 1-4,-2 2-3,1 0-7,-1-1-3,1 2-2,1 0-11,-2 0 2,3 0-1,0 2-1,0-1 2,6-1 1,0 1 4,2-1-1,3 2 8,-1 1-3,4-3-3,0 2 1,1-2-9,0 3-9,-3 0-8,4-2-4,-4 2-11,-1-3-30,-3 0-16,-2 2-30,-4-1-27,2 2-28,-4-2-28,-2 3-26,-1 2-37,0-1-19,-1 2-24,-2 2-10,3-3 11,-2 6-16</inkml:trace>
  <inkml:trace contextRef="#ctx0" brushRef="#br0" timeOffset="47773.0182">19343 1566 552,'-2'0'13,"2"0"14,-6 0 8,2 1 7,-1-2 3,-1 2 18,4-1-1,-5 3 8,1-3-11,6 2-39,-7 0 21,5 1-40,-4 1 50,-1-1-52,-1-1 48,1 2-45,1 2 48,-3-3-14,1 2-26,0-2 38,4 0-39,0 0 44,0 2-41,0-5 37,3 1-50,0 2 52,1-3 1,-4 0 8,4 0-10,0 0-3,4-3 5,-2 3 15,0-1 10,3 1 3,-3-3 10,3 3-1,0 0 16,0-2 4,0 2-2,-1 0-1,1 0 14,-4 0-8,2 2 5,-2-2-4,0 0-6,1-2 4,3 2 5,-2-3-12,5 3-18,1 0-3,0-3-16,3 3 0,-1-3-3,5 2-7,-2-1-9,5 2 1,-1-2-4,3 1 0,0-1-5,2-1-5,3 0-10,0 0-9,1 0-1,0 0-3,0 2-3,-1-5-2,-4 4-3,-2 0 5,1 1 1,-3-2-5,-2 1 1,-2 1-2,-2 0-1,-3-1 1,-1 2 5,2-1-8,-4 1-2,-1 0 5,-3 0-8,1 0 2,-3 0 0,0 0-8,0 0-6,-1 0-3,-1 0-27,2 0-10,-2 0-11,-2 0-31,3 1-20,-2-1-18,1 2-39,-3-1-26,0-1-11,1 1-31,-1 2-27,0 0-16,-1-2-30,1 0 8,-2 1-25</inkml:trace>
  <inkml:trace contextRef="#ctx0" brushRef="#br0" timeOffset="48428.6137">20146 2027 792,'-8'0'20,"-4"4"22,5-1 24,-6-3-42,5 0 58,4 0-26,0 0 2,0 3 16,0 0-17,3-2-7,-1 3-12,2-4 54,-1 1-40,0 1 35,1-5 13,0 3-3,0-4 23,0 7-8,0-7 4,0 5 10,0-1-7,0 3 8,0-2 3,0 0-1,0 2-4,0-3 4,0 2 7,0-4-10,0 1 2,0-1-8,0-3 6,0 4-2,0-2-18,0 3-4,0-3-10,0 3-3,0 0-4,1 0-6,0 3-20,1-6-5,-2 3 0,0 0-7,0 0-13,0 0-6,0 0-5,0 0-6,0 0 4,0 0-1,30 0 3,-30 0 2,0 0 8,95-3 0,-69 0-2,2 2 5,2-4-8,0 2 2,4-2-9,-2 0-5,2 1-4,-1-1-3,-2 1 1,-1 0-4,-2 1-1,-4 2-5,-3-2 4,-5 3-1,-2-1-1,-2 2-4,-2-2 1,1 1 1,-6 0 4,-1 0-5,1 0-5,-2 0 4,-1 0 1,0 0-2,-2 0 3,0 0-3,0 0-3,0 0 3,0 0-3,0 1-3,-2-2-9,1 2-12,1-2-12,-1 1-14,-1-1-30,2 1-9,-1-3-28,-2 3-24,2-1-28,-1 1-26,-1 1-38,-1 0-32,-2-1-32,-4 4-33,1-1-26,0-2-3,-1 3-34</inkml:trace>
  <inkml:trace contextRef="#ctx0" brushRef="#br0" timeOffset="49592.8936">21222 1705 856,'0'0'20,"-56"-22"23,56 22-13,0 0 66,0 0-26,0 0 16,0 0 23,0 0 28,0 0-2,-31-17 10,31 17 20,0 0-31,0 0 35,0 0 7,0 0-1,0 0-13,0 0 0,-17-10-16,17 10 7,0 0-17,0 0-4,0 0-2,0 0-7,0 0-6,0 0-12,0 0-11,0 0-18,0 0-5,0 0 0,0 0-10,0 0-13,0 0-2,0 0-4,0 0-3,0 0 4,0 0-3,0 0-6,0 0-12,0 0 5,0 0 4,0 0 5,0 0 7,0 0-1,0 0 3,0 0 2,0 0 2,0 0-3,0 0-7,0 0 9,7 46 0,-7-46 1,0 0-5,0 0-1,0 0 2,0 0 3,0 0-7,0 0-18,66 204-4,-55-182-2,-1 1-6,0-3-5,0 1 2,0 0-8,0 0 1,1-4 4,1 0-4,-3-2-5,0 0 4,-1-3 3,0-2-8,1-1 2,-3-3 3,-2-1 0,1 0-1,-2-5 8,1 3-2,0 1 4,0-4 9,-4 0 2,1-3 15,0 2 19,2-2-39,0 3 34,-1-7-22,3 2 18,1-4-26,5 3 22,0-6-43,-2 1 4,5-3 19,1-4-14,0 0-7,0-3 6,-1-3-10,-3 0 6,0-1 1,3-3 0,-3 0-4,1 0 2,-1 2 1,1-1-7,-2 5 5,4-4-3,-1 6-1,-3 2 2,-2 2-2,0 3-1,-3 2-4,-4 3 6,4 1-13,-5 1 8,0 2-19,2 1 6,-2 3 12,-2-1-33,2 1 25,-1 0-35,0 4 16,1-4-71,0 1 28,0 1-55,0-2 6,1 1-26,0-2-9,3 2-25,-4-2-7,0 1-1,0 0-23,0 0-18,0 0-39,0 0-25,0 0-35,0 0-13,0 0-13,0 0 32,0 0-10,0 0 11</inkml:trace>
  <inkml:trace contextRef="#ctx0" brushRef="#br0" timeOffset="50143.555">21663 2065 1112,'41'-27'78,"-41"27"-25,0 0 37,0 0 30,0 0 26,0 0 22,0 0 28,0 0 15,25-14-66,-25 14 53,0 0-27,0 0-20,0 0-15,0 0-13,0 0-24,0 0-8,0 0-11,0 0-27,0 0-1,0 0 1,0 0-7,0 0-3,0 0 1,0 0 0,0 0 9,0 0 26,0 0-5,0 0-8,0 0 1,0 0-3,11 93-2,-13-77 0,-3 3-6,1-2-21,0 2-2,0 0-3,2 1-3,-3 0 4,1 1-4,0 3-5,1 1-4,-2 0-2,2-4 0,0 2 2,0-2-4,1-1-13,-1-4 8,3 0-5,-1-1 2,2-2-2,2-2 1,-2-1 0,2 0 5,1-2 5,0 1-3,5 0 8,0-1 2,-1-1 4,2 1 3,2-4 1,1 2-1,-1-3 7,1 0 2,1-2-7,-1-1-3,0-1-2,4-1-8,1 0-2,-2-1-7,2 0 0,-2 1-9,-2 2-2,-3-4-8,3 4-8,-5-3-7,2 3-15,-4 0-3,5-2-22,-5 0-24,3 1-9,-1-1-19,-1 2-17,-1-1-26,-5 1-18,2 0-38,-1-2-18,-1 2-23,-2 2-33,0-1-27,-2-1-33,2-1 19,0-1-26</inkml:trace>
  <inkml:trace contextRef="#ctx0" brushRef="#br0" timeOffset="50468.3559">21684 2259 1254,'5'-5'-15,"-2"-5"12,-8 8 22,6 2 17,-1 0 15,3-3 15,-3 2 12,2-2 20,-3 3 23,1 0 4,3 0-6,-3-2-8,8 2-14,-7 0-6,4-1 1,-1-1-9,4 2-6,-1-2-10,0 2-14,6-1-7,-3-2-1,4 1-11,-1-2-12,1 3-13,1-3 2,0 1-11,0 2 3,1-4-8,0 4-2,0-1-9,-2-3-24,2 3-6,-3 0-18,-2 0-18,1 2-20,-5-1-15,1 0-24,-1 2-16,-1-1-2,4 0-36,-1-1 13,3 1-13,-4-1-30</inkml:trace>
  <inkml:trace contextRef="#ctx0" brushRef="#br0" timeOffset="50717.2009">21798 2020 1339,'-8'-4'-23,"12"1"35,-7-1 17,3-2 28,0 3 25,0-2 16,2 2 25,-1-4 12,3 5 22,0-5-23,3 2-4,-1-2-16,3 0-19,0 4-10,0-4-22,0 4-9,0-2 1,3 2-6,-1-3-16,2 3-11,0 1-6,3-4-9,-1 2-11,3-1-3,0 1-14,5 1-32,-2-1-5,-1 1-31,0 2-20,-3 1-28,0 0-22,0 3-41,-4-3-28,0 1 10,-3 1-34,-3 3-14</inkml:trace>
  <inkml:trace contextRef="#ctx0" brushRef="#br0" timeOffset="51340.4334">22197 2179 1357,'-7'-2'-15,"4"2"31,1-3 26,4-1 26,-4 1 23,2 0 28,2 1 17,-2-1 5,0 2 45,3-2-22,0 3-15,-2 3 3,1-3-11,-1 4-13,2-4-7,-1 0 5,2 0-12,1-4 2,1 1-5,3-4-26,-3 4-3,3-4-12,3 4-7,-5-2-6,0 4-18,0-1-13,0 1-4,-7 1-5,0 0 0,79 89-35,-48-42 12,-28-24 6,-3 0-1,-1 0 0,-2 2 3,-1-1 0,-2 3 3,-2-4-2,-3 2 5,0 1-2,-2-3 2,1 0 3,-4 1-2,2-2 5,-2 1-7,-1-3 4,2-1-3,3-1-2,0-3 3,0-1 2,2-2-2,2-1 2,-1-1 7,4-2 1,5-8 0,0 0 1,0 0-1,0 0 1,0 0 3,0 0 0,0 0 5,-7 15 10,7-15 10,0 0 16,0 0 20,0 0 16,0 0 34,0 0 5,0 0-3,37 14-6,-37-14-7,0 0-4,0 0-18,0 0-13,212 6-26,-171-11-7,0 0-44,-4 1 33,1-1-36,-3 0 22,0 1-36,-2-3 27,-3 4-42,-5-3 23,-2 1 18,1 1-18,-7 0 3,1-1-5,-4 3 3,-14 2-30,0 0-13,0 0 11,0 0-76,0 0-5,0 0-62,0 0-18,0 0-80,0 0-7,0 0-70,0 0-55,0 0-17,0 0-32,0 0-40,0 0-4</inkml:trace>
  <inkml:trace contextRef="#ctx0" brushRef="#br0" timeOffset="52583.6799">18858 3018 727,'-4'0'11,"-4"0"16,4 3 18,-5-3 24,3 0-23,2 2 52,-2 1-31,-2-2 23,3 2-3,1-2 8,0 2-1,0-3-6,0 0 41,3 0-27,0-1 42,3 1 10,-3-2 5,4 2-5,-1 2 6,-2-2-12,1 1-1,-1-1-10,3 0-4,-5 0-18,6-1-4,-2 1-8,0-5-17,0 5 3,6-4-2,-2 3-1,3-1 0,3-1-10,0-1-7,6 2-5,3-3-2,1-1-1,3 1-9,2-2-4,2 4-1,2-3 1,5-1 4,5 0-8,6 0 0,7-2-12,7 3-3,5-4-11,8 3-6,3-1-6,3 2-2,4 1 0,-2-3 1,-1 4 2,-1 1-4,-2-2 1,5 4-2,-2-3 4,-1 2-5,5-1 1,-3 1-4,5-1 1,0 0-1,0-2-1,0 2 6,-1-4-4,0 0-1,-1 1 5,-4-3-3,4 0 1,-2 1-1,-3-2-2,4 0-3,5 1-3,6-2-5,3 2-9,4 2-3,1 0-9,4 1-2,0 2-3,-2 0-5,-5 3 1,-7 1 6,-5 0 4,-7 0 8,-8 1 5,-7-1 9,-5 1 1,-9-1 7,-9 0 3,-8-1-1,-8 1 2,-6 0-4,-2 0 7,-8-1-4,0 1 2,-6-1 1,3 1 1,-3 0-1,3-2-3,-5 2 0,3 0-3,-2 0-3,-1 0 4,-3 0-8,0 0-6,1 0-1,-2 0-9,1 2-16,-3-2-11,3 0-1,-2 0-9,2 1-13,-4-1-11,4 1-16,-4-2-11,4 2 7,-2-1-22,1 1-9,4-1-20,-5-1-8,4 2-17,-2-1-12,-3 1-6,2 1-31,1-1-4,0-1 4,-6 2-2,5-1-33</inkml:trace>
  <inkml:trace contextRef="#ctx0" brushRef="#br0" timeOffset="54950.6526">20661 3314 529,'0'0'38,"-15"-14"6,15 14 18,0 0 12,0 0 16,0 0-29,0 0 51,0 0-41,0 0-5,0 0 1,0 0-5,0 0-3,0 0 1,0 0 43,0 0-33,0 0 44,0 0 19,0 0-5,0 0 2,0 0 14,0 0-2,0 0 9,0 0-5,0 0 6,0 0-11,0 0-3,0 0-3,0 0-8,0 0-5,0 0-25,0 0 1,0 0-7,0 0-4,9-18-5,-9 18-14,0 0-8,0 0-6,0 0 1,0 0-10,0 0-13,0 0-8,76-29-2,-61 26 1,-3 3-1,2-4-5,-2 4-6,0-1 2,0 0-4,0-1-5,-2 2-10,-1 2-1,0-1-3,1 0 0,0 5 2,-1-1-1,4 4-2,-4 3 11,4 2 8,0 6-1,-1-2-1,1 2 3,-4 1 3,2 4 1,-3 4 1,-4-2-2,-1 0-7,-3 3 4,-1 0 2,-2 5 2,-3-2-4,-2 1-2,-1 0 3,-1 0-6,-1-1 4,-2-2 0,-4 1-1,2 1-1,-3-3 1,-2-1 2,2 1-2,-3-4 2,2 1-1,-1-3-2,1-3 1,2 3 0,0-6 1,0-1-2,1-1 1,6-3 0,-2 0 0,4-4 1,2-1-6,2-2 3,0-1-1,3-2 3,1 0-1,0-3 3,1 0-1,0 0 11,2 0 17,-2 0 2,2 0 10,-2 0 24,2 0 15,-1 0 9,6-2 7,1 1-9,11-2-11,3 1-4,11-4-8,3 2-22,8-4-14,6 3-9,-1-2-5,1-2-1,-4 1-6,-2 3-1,-7 0 0,-1 1-5,-5 1 0,-2-1-5,-2 1 6,-5 0-6,-1 2 4,-3-2-2,-2 3-1,-6 0-1,1 0-3,-3 0 4,-1 2-17,0-2 6,-3 0-4,-1 1-4,-3-1-4,2 1-2,-3 2 1,1-3-13,-1 0 6,-1 3-15,2-2-28,-2 2-8,2-3-13,-1 0-17,0 0-3,0 0-9,0 0-25,0 0 3,-1 0 18,0 0-18,-1-3-14,0 2-17,-1 1-36,0-3-39,-3 3-28,-1-4-40,0 4-40,-1-3-22,-3 2-5</inkml:trace>
  <inkml:trace contextRef="#ctx0" brushRef="#br0" timeOffset="60698.7701">16778 5659 197,'0'0'18,"0"0"4,0 0 1,0 0 7,-27-13 6,27 13 2,0 0 6,0 0-1,0 0-7,0 0 2,0 0-2,0 0 6,-30-4 3,30 4 17,0 0-1,0 0 7,0 0 9,0 0-35,0 0 50,0 0-36,-26-2 8,26 2 3,0 0-7,0 0 14,0 0-3,0 0 33,0 0-34,0 0 35,-21 2-10,21-2-12,0 0 10,0 0-9,0 0-6,0 0-1,0 0 5,0 0 0,-17 2 0,17-2-8,0 0-2,0 0-2,0 0-4,0 0 8,0 0-10,0 0-13,-18 9 3,18-9 8,0 0-6,0 0 1,0 0 3,0 0-7,0 0-4,0 0 7,-18 8 1,18-8-4,0 0-2,0 0-2,0 0-3,0 0-7,0 0 1,0 0-5,0 0 8,0 0 11,0 0 5,0 0-1,30-15-3,-23 15 8,0-2 2,2 1 10,0 2-3,-1-1-9,7 2-5,2-2-2,4 4-3,4-2-3,0-1-5,3 0-14,2 1-15,0-4-3,-2 2-4,-3-1 3,-2 1-6,-1-1-3,-1-1-3,-2 2 4,1-1 2,0 1-7,-1-3 1,1 1-6,-3 1 3,-2 0-6,-1-1-1,-2 1-8,-5 1-8,-2 0-14,-1-4-25,-2 4 0,-2-1-19,0-1-25,0 2-23,-2 0-33,1 2-22,-2-2-24,-1 0-21,-3 2-46,-2 2-35,1-1-15,-4 0-16,-2 1 28,-1 2-19,-3-1 14</inkml:trace>
  <inkml:trace contextRef="#ctx0" brushRef="#br0" timeOffset="61155.4887">16846 5741 1137,'4'1'-20,"-2"-1"76,0 6-3,-2-8 24,1-2 37,-1 3 29,1-1 28,2 1 31,-2 1 58,0-2-49,1 0 32,-2 1 0,1-2-21,0 2-10,2 0-7,-2-2-23,2-1-33,-1 3-21,-2 0-18,2 1-22,-2 0-11,0 0-17,0 1-24,0 0-9,0 0-7,0 1-7,-2-1-15,1-1 0,0 3-10,-3-2 1,2 2 2,0-1 2,1 2 4,-1 2 2,0 0 4,2 4 0,0 0 8,0 4-1,0-1 3,1 4 1,0-2 0,-1-1 4,3 2 0,-2-1-5,2 0-1,-2 1-1,2-1-1,-1 2-3,0 1-1,2 2-2,-2 0-4,1 2 6,-1 2-1,2-3-1,-2 3-3,0-2 5,1 0-3,1 1 0,0-1 3,0 1-3,-2-4-2,3 1 2,-2-1 1,0 0 1,0-3-4,-1 0 4,2-4-7,-3-2 5,1 0 3,-1-2-2,-1-2-1,3-3-4,-1 1 6,-2-1-6,0 0 7,1-2-5,-1-1-1,2 0 0,-2 3 0,0-3 2,0 0-4,2 0-1,-2-3 3,1 3 2,-1 0-4,2 0-4,-2 0-7,1-1-22,-2-1-15,1 2-14,0-1-41,0 0-28,0 1-43,0-2-47,-3 1-42,1 2-35,-1 1-44,-2-2-54,1 1 0,-4-1-38</inkml:trace>
  <inkml:trace contextRef="#ctx0" brushRef="#br0" timeOffset="61651.1832">16724 6512 840,'1'0'26,"-3"0"8,0-1 21,4-1-18,-2 1 11,-2 1 14,4 0 18,-2 0 3,0 0-12,0 0 12,0 0-9,0 0 27,0-3 4,0 3-1,0-1-1,0 1 10,0-1-12,1 1-8,-1 0 7,1 0 0,-1 1-9,3-2-9,-3 2-8,1-1-6,1 1 4,-2-2-1,3 1-14,-2-1-4,4 1-5,-2-1 8,0 1 2,4-2 2,0 1-2,-1 1-3,6-1 9,2 0 0,0-1 4,5-2-10,2 1-10,1-1-4,3-2-9,1 2-5,-1-3-11,-3 0-7,4 0-2,-3 0-6,1 1 2,-1-1-2,0 1 1,-3 0-1,1 3-1,-4-4 0,-2 5-5,-2-2 5,-7 1 0,3 3-6,-5-2-1,-3 2-3,1 0-2,-1 0-8,-1 2-5,0-2-7,1 0-16,-1 0 1,4 2-9,-4-2-3,0 1-16,2-1 3,-2 0-19,1 2-12,-2-2-1,1 0-27,-2 0-8,2 2-23,-1-2-15,1 0-33,-3 2-14,2-4-22,1 2-1,-1 0-10</inkml:trace>
  <inkml:trace contextRef="#ctx0" brushRef="#br0" timeOffset="62169.4827">17482 6325 1187,'0'-6'38,"-5"-1"40,12-1 35,-6 6 38,-1-2 33,2 2 17,-2 1 29,-2 1 19,2-2-12,-1 2-18,1 0-15,-2-2-28,2 1-24,-1 1-1,2-2-17,1 1-13,-1 0-27,3 2-18,-4-1-17,5 0-12,-5 1-10,1 1-11,-1-2-5,0 0-2,0 0 15,0 0-14,3 20 11,-3-20 0,0 0 9,0 0 0,0 0-1,16 94-3,-11-76 4,-2 2-7,2 1-7,-3 2-3,2 0-4,-1 0-6,2 2 0,-2-2-3,1-1-9,-3 0 1,5-1-2,-4-2 3,2 1 0,-3-1 3,2-1-2,-2 1-1,1-2 4,-1-2 2,1 1-3,-2-4-5,0 1 1,-2-5-4,2 0 2,0-2 2,0 0-7,0-1-5,0-2 4,2-2-4,-2-1-16,0 2-18,0-5-18,0 3-14,0-4-39,-3 1-30,0-1-45,-3 0-41,1-2-36,-4-1-27,0 3-40,-3-6-25,-1 3-4,4 0 10,-1 0-35</inkml:trace>
  <inkml:trace contextRef="#ctx0" brushRef="#br0" timeOffset="62941.7258">17451 6440 799,'-4'-5'37,"2"1"11,4 0-12,-8 2 62,3-1-21,2 0 15,2 0 20,-2 3 23,2-5-16,-1 3 1,1-2 39,2 1-51,0-3 37,3 2 9,-3-1-11,5 0 4,-2 0-8,-1-5 8,4 3-21,-2-3 0,6 1-9,-4 0-14,5-2 1,-3 2-21,6-1-11,-4 1-22,4 2-2,-2-1-10,0 0-7,-3 4-11,2-2-8,-2 3-10,-2 1 1,3-1 0,-4 2-3,3 2 0,2 0-2,0 1 1,2 0-2,0 2-1,-1 1-4,0 2 0,0 2-5,-1-1-6,-3 2-5,-2 0-4,-3 2-6,1 2 2,-3 2-1,-1-2 0,-2 2 0,-2-1 0,0 4 7,-5-6 5,2 4 8,-2-3-1,-1 0-2,1 0 2,-1-2 4,0-1 5,3-1-1,-2-2-1,1 0 1,3 1 4,-4-3 3,3-1 3,2-1-1,-2 1 1,1-4 0,2 2 10,-1-3-1,1 0 8,1 0 14,-1-2 10,2 0 11,-1 2 5,2-3 16,0 1 12,0 1 2,4 0-1,-5-1-9,2 1-5,1-1 6,0 2 4,-1 0-12,-2-1-13,3 2-1,-2-2-4,-1 2-5,-1-2-4,5 1-19,-2-1-11,5-1 0,2-1-7,3 2-7,2-2 0,4 2 2,0-2-5,1 3 2,1-2 1,-5 4-6,1-1 2,-3 2 4,-1 0-2,-1 1-1,-1 2 0,-1-1-1,-1 2 4,-1 3-6,0 0 4,-1 0-2,-3 3-2,1 0 0,-1 2-1,-3 0 1,-1 2-3,-2 0 0,-1 0-7,-3-1-5,-1 1 0,-1-1-11,-2-2 1,-1 0-7,-1 0-5,-2-1 6,-1-2-8,-2 1 8,1-2 0,-4 0 10,3-1 2,-4-1 9,1-2 2,0 1-1,-3-2 11,2-2-2,-2 2 0,0-3 0,1-2 2,0 0-6,0 2 4,-1-4 2,5 2-2,-2-2 1,4-1 2,0 1 0,3 1 0,-3-1 5,4-2-5,3 3-2,-4-2 1,3 2-5,0-2-10,-2 0-27,2 0-10,4 0-28,-4 1-25,2 2-30,1-3-25,2 1-20,1-2-29,1 1-12,-1 1-25,-2 1-22,5-3-16,0-4 6,5 3-28</inkml:trace>
  <inkml:trace contextRef="#ctx0" brushRef="#br0" timeOffset="63665.0267">18291 6495 1020,'-2'-4'15,"0"-1"-9,2 1 66,-1-1-10,0-1 12,-2 2 29,3-2 19,0 2 22,0 0 12,0 1 26,0-4-36,0 6 20,0-4 15,0 3-16,3-2 8,-2 0-6,0 0-8,2 0-4,1 1-21,-2-4 0,2 0-6,3 1-4,-2 1-21,3 0-15,0 0-15,-2 1-10,5-3-4,-5 4-3,3 0-15,2 1-12,-3 0-5,1 2 2,1 0-5,-2 2-4,2 0-4,2 1-6,-1 0-4,-1 4 4,4-3-4,-1 2 1,0 1 0,0 1 2,-3 1 0,4-1 1,-2 4 0,-1-1-4,-1 4 2,-1-2 1,0 2 0,-1 2-2,-2 1 2,-2 2-5,-1 1-1,-3 2 2,-3 0 2,-2 0-6,-4 1 2,-4 3 3,0-3-7,-4 0 4,1 1-4,-4-2-3,0-1-1,3-1 1,-2-3-4,4-1-3,-1 0 1,3-3 0,-1-1 4,3-2 1,3 0-1,1-2-1,1-1 5,1-4 0,4 2 11,0-2 4,2-2 10,0 0 14,3 0 1,1 1 14,4-5 12,2 4 7,1-5 5,8 3 21,0-2-3,4 0-3,0-2 5,4-1-10,-1 0-5,-3 1-13,-1-2-12,2-2-25,-1 3-3,1-3-18,0 2-7,0 0 5,-1 1-7,3 0 1,-1 3 1,-5-1-2,3 0-4,-8 2 9,-2 0 0,-3 2-10,-2-2-3,1 2 9,-4-1-12,-3 1-16,2 0-35,-3 1-20,1 1-15,-3-3-19,4 1-27,-5-4-32,2 5-29,-1-2-51,-1-2-20,-5-1-58,-4 2-57,1 1-41,-2-2-13</inkml:trace>
  <inkml:trace contextRef="#ctx0" brushRef="#br0" timeOffset="70057.2524">4621 12581 1012,'0'0'27,"0"0"66,-47-5-39,47 5 6,0 0 14,0 0 18,0 0 7,0 0-10,0 0 27,0 0-59,-52 2 40,52-2-1,0 0-5,0 0-17,0 0-4,0 0-4,0 0 2,0 0-3,-42 8-9,42-8 0,0 0-3,0 0 4,0 0 7,0 0-6,0 0-6,0 0-2,-16 7 4,16-7 4,0 0 4,0 0-2,0 0 1,0 0-5,0 0 1,0 0-4,27 8 3,-27-8-8,0 0-4,96 7-2,-67-10-8,-2 2-4,5-1-5,-2 0-5,4-2-7,-5 1-3,-4 0-5,3 0-4,-3-1-2,-2 1-3,0 1 1,-6-2 3,1 3-1,-2-2-3,1 0-4,-6 1-1,1 2-14,-5-1-4,-2 1-19,-1 1-20,-4 0-12,0 0-29,-4 1-8,3 0-37,-8 0-25,0 1-27,-3 0-28,-2 1-21,-2-1-3,-4 1-17,-1 2-24</inkml:trace>
  <inkml:trace contextRef="#ctx0" brushRef="#br0" timeOffset="70411.0345">4673 12626 1095,'2'-1'80,"-5"-2"-9,3 3 29,-2-1 25,2 1 30,0-2 18,0 4 23,-2-2 8,4-2-60,-2 2 28,1 2-21,-1-1-16,1-1-16,-1 3-1,0-2 3,-1 2 1,1 2 6,-1 3 5,1 3 0,-2 2 8,-1 4 4,3 4-9,-4 1-19,3 1-12,-2 3-13,1 3-20,0 0 1,-3 0-14,0 3-11,0-1-6,4 2-2,-5 1 1,5-1-11,1 0-5,0-2-3,0 1 11,0-2-23,4-2-5,0-2 16,-1-3-20,4-5 17,-2-1 5,-2-4-8,1-5-35,1 2 37,0-7 2,-3 1-16,1-2 14,-1 2-17,0-2 0,1 0 6,-3-1 15,0-4-15,-3 3-2,3-2-2,0 2 7,-2-3-5,0 3-2,0-1-5,1-1-26,0 2-21,0 0-15,-4 2-27,4-2-34,-6 1-33,3-1-29,-6 1-53,5 1-26,-3-1-37,0-1-42,-1 0-28,0-1-22,2 1 11,2-2-27</inkml:trace>
  <inkml:trace contextRef="#ctx0" brushRef="#br0" timeOffset="70748.8255">4457 13483 954,'0'0'48,"0"0"29,0 0-44,-47 4 29,47-4 0,0 0 14,0 0 2,0 0-14,0 0 44,0 0-48,0 0 51,-27-2-6,27 2 11,0 0 13,0 0-1,0 0-3,0 0 8,0 0 4,0 0-14,23 8-6,-23-8-8,0 0-17,0 0-10,86 4-8,-67-7-20,5 0-15,-1-1-1,5-2-16,-1 2-4,1-2-9,2 2-4,-3-2-4,4 1-1,-1-1 0,0 2-4,-5-3-1,2 3-1,-3-1-10,-3 1-11,-2 1-13,-2 2-28,-5-2-26,-3 2-32,-2-1-35,-7 2-35,0 0-34,0 0-36,0 0-24,0 0-38</inkml:trace>
  <inkml:trace contextRef="#ctx0" brushRef="#br0" timeOffset="71237.5234">5071 13354 1443,'0'0'40,"0"0"44,-3-63 38,3 63 32,0 0 37,0 0 13,0 0 23,0 0 17,0 0-25,0 0-29,-4-29-33,4 29-28,0 0-37,0 0-3,0 0-3,0 0-5,0 0-9,0 0-11,0 0-1,0 0-1,0 0 10,0 0 0,0 0-11,0 0-9,0 0-2,0 0 1,12 87-4,0 38-1,-13-88-9,-1 0-11,2 3-6,0-1-3,-2 2-7,2-3-1,0 1-3,2-3-2,0-3 4,-1-2 1,1-3-5,2-4-2,0-1 1,1-4-3,1-3 4,-2-1 1,2-3-4,-1-4-1,-2-1 0,0 0 3,3-5 3,-2 0 5,0 0-1,0-2 9,2 0 3,0-3 4,4 0 10,-2 0 1,2-1 4,2-3-5,1 0 5,1-1-8,0 0 10,2 0-3,0 1-11,1-2 0,-3 3-20,3-1 1,-2 1 7,-1 0-14,0 2 0,1 1 4,-3-1-19,3 1-4,-4 1 6,1 0-14,0-2-23,1 2 5,-1 0-24,-6 2-30,2-3 3,-2 3-7,-1-3-28,1 3-8,-2 1-25,0-1-26,-4 0-34,3 0-26,-3-1-41,-3 0-34,0 1-36,1-2 1,-7 1-44</inkml:trace>
  <inkml:trace contextRef="#ctx0" brushRef="#br0" timeOffset="71546.3328">5122 13677 1037,'-3'1'25,"8"-7"-20,-10 9 47,5-6-28,0 6 17,0-3 9,0 0 6,0 2 16,0-2-13,0 2 28,0 1-28,0-1 36,3 3-10,-1-5 8,1 4 9,0-2-13,3 2 9,-2-3 7,3 0-8,-1 2-6,1-3-3,6 0-14,-3-2-10,4 2 4,1-3-18,2 0-13,-2-1-8,2-1-4,0 0 0,0 0-6,-2-1-5,2-1-13,-3 1-7,0 1-11,-3-1-12,0 0-9,-2 1-35,-4-1-29,1 2-24,-6 0-43,2 0-42,-2 1-40,-2 0-14,-1 3-52</inkml:trace>
  <inkml:trace contextRef="#ctx0" brushRef="#br0" timeOffset="71764.1997">5064 13450 1272,'-7'-10'-19,"0"0"72,3-2-19,0 2 19,1 3 12,1-4 11,1 5 11,2-3 3,1 1 24,4-2-64,-1 5 28,3-1-16,1 0-7,3-2-11,-1 2-8,8-2 3,-2 2-9,1-1-10,3 2-9,1 0-3,-1 3-10,1-2-18,-3 2-21,-1 2-29,-4 0-30,0 0-28,-2 0-28,-1 0-16,-5 0-41,1 4-33</inkml:trace>
  <inkml:trace contextRef="#ctx0" brushRef="#br0" timeOffset="72351.8368">5683 13693 1137,'0'0'36,"0"0"29,0 0 31,-16-57 32,16 57 18,0 0 18,0 0 28,0 0 9,0 0-6,0 0-20,0 0-11,-5-51-14,5 51-9,0 0 1,0 0-19,0 0 1,0 0-20,5-104 8,3 94-6,-3 1-15,3-1-5,0 2-15,6-1-6,-5 3-3,4-1-7,-4 4-15,3 2-13,-1 1-1,0 0-3,0 1-5,-1 3 0,3 2-7,-1 3-1,-2 0-1,2 2 2,-2 4-5,2 0 2,-4 5 1,0 0-2,-3 3 0,1 1 0,-4 1-2,-2 1-3,0 3 1,-2-1-2,-2 2 3,-3-2-8,-1 2 1,0-1-3,0-1 4,-3 1 0,0-3 2,-1 0-1,2-1-2,0-1 5,-3 0 0,2-5 5,-2 1-4,3-2-1,0-2-1,3-2 2,0-3 0,0 0 2,3-2-2,1-1 0,1-4 4,2 1 0,3 0 6,-1-2 3,2-3 1,3 1 8,1-1 6,1-1 2,6 1 4,0-5 5,7 0-2,0-2-1,6-3 1,1-1-7,4 0-6,2-3-4,1 2-2,-1-1-9,-1 0-6,1 0 0,-5 2-2,0 0-4,-2 2 2,-5 1-2,-2-1-3,-3 3 1,-1 1 1,-4 1-11,-2 2-10,-1-1-12,-4 1-10,-1 2-24,-2-2-29,-1 2-30,-2 0-47,0 0-46,-2 2-63,-3-2-53,-2 3-54,-1 0-45,-3-2-13</inkml:trace>
  <inkml:trace contextRef="#ctx0" brushRef="#br0" timeOffset="72865.5036">6634 12980 922,'-11'3'14,"1"0"25,1 6-14,1-4 65,-4-1-19,6 1 27,-2-2 15,1-1 20,0 1-4,1-1 1,2-1 25,-1 0-56,0 1 42,3 3-16,-3 0-12,4 0-6,-3 1-1,2-2-14,0 3-3,1-4-11,1 1-10,0-2-3,0 0 3,1-3-7,1 2 1,0-1 0,2-1 5,1 1 6,2-3-7,3 0-11,3-1 1,2 4-10,3-6-10,0 3-11,4-2-17,2-1-1,1 0-4,-1 0-3,0 0-15,0 0-8,-1 1-15,0-1-21,-3 3-18,1-2-33,-8 1-26,1 1-39,-6 1-41,0-1-41,-5 5-27,0-2 2,-5 0-24,1 3-42</inkml:trace>
  <inkml:trace contextRef="#ctx0" brushRef="#br0" timeOffset="73067.5043">6659 13272 1314,'-9'4'-11,"-5"-4"25,13 0 24,-4 3 16,1-2 16,4 2 10,0 0 19,0-3 17,0 0 20,4 3-14,0-3-1,0 1-5,2 2-11,5-1 4,0 0-1,1-2-13,6 0-2,1 0-14,2 0-23,3 0-8,5 0-6,-1-4-16,4 2-34,-1-2-31,-2 0-50,-1 0-44,-4 1-55,-5-2-62,-4 0-47</inkml:trace>
  <inkml:trace contextRef="#ctx0" brushRef="#br0" timeOffset="73852.3542">7869 12201 946,'-9'-15'21,"4"1"26,1 0-7,-1 0 18,-3 3 15,-2 0 27,1 1 15,-1 0 18,-1 4-7,0-2-6,3 3 10,-3 4-8,1 1-16,1 5-11,-2 2 5,-1 6-10,-1 3-8,-3 5-2,-1 6 11,-1 3 0,-2 4 18,-1 6 6,-2 3 5,-1 5 10,-2 7 22,-1 1-3,2 5-10,-4 2 9,2 0-3,-3 2-17,5-4-19,-1-1-15,6-1-28,5 0-9,2-3-9,8 0-18,6-6-13,10 2-3,5 0-5,8 3-7,6-3 3,10 0-3,6-2-1,7-4 2,2 4-4,5-4 1,2-5-4,2-4 2,2-4-5,-3-5-6,-2-4-9,-3-1-19,-6-5-7,-2-4-11,-8-1-5,-7-6-28,-6 1-11,-8-2-9,-5-2-7,-7-1-20,-4-2-37,-5 1-46,-5-2-46,-3 1-29,-3-2-45,0-1-25,-5 1-42</inkml:trace>
  <inkml:trace contextRef="#ctx0" brushRef="#br0" timeOffset="74707.4694">8480 14200 1272,'1'-2'21,"-1"1"40,0 1 26,1-2 31,-2 1 14,2 2 33,-1-2 11,0 1 22,-2-2 1,0 2-29,0-2-1,-1-1-9,-2-2 10,0-3-21,2-2 17,-1-3-13,-1-2-14,1-6-5,0-1-18,-6-7-12,4-5-17,-2-6-11,-4-7-23,0-9-12,0-6-7,-2-6-5,-2-7-7,-2-1-11,-2 2-4,1 3-4,-4 4 0,1 5 4,-1 7 1,-3 7-2,1 5 6,-2 7 1,2 1-6,1 3 3,2 3-3,4 1-3,-2 0-5,7 2 4,3 1-9,1-2-3,8 1 5,2-3-5,6 1-5,4-3 3,1 2 2,7-2-4,1-3-1,3 2 3,1 2-2,3 1 0,-3 4 9,-1 3-5,0 4 1,-1 4-1,0 4 6,-6 3 3,3 3-1,-1 4 4,-1 0-5,0 3 2,-1 3 0,1 5 3,-3 0-2,3 6-2,-4 4-2,0 1-3,-3 5 1,0 3-5,-1 1-6,-4 2-3,-1 2 2,-3 1-3,1 3 5,-4-3 4,0 4-8,-2-5 7,-4 1 4,3-2-1,-2-3-5,-2-3 2,0-2-3,1-3-5,0-3 5,0-2 1,0-2 0,1-3 3,0-3-3,3-2 7,-1-2 2,3-4 6,-1-2 5,2 0-4,0-4 9,-2-2 1,3-1 7,0-2-5,-2-4 4,4 0-3,-2-2 5,4-1 10,2-2 2,2 1 6,1-1 3,3 4 3,-3-3-3,3 5-1,1-1-2,0 3-12,1-1-4,-3 3-7,3 1-5,-2 2-3,0-1-1,0 3 0,4-1-6,2 1 4,1 3-5,4 0-2,1 2 0,3 0 2,3 2-1,0 2 4,-1 2-1,-4 1-2,1 3 1,-3 0 3,-2 3 0,-3 1-3,-1 2 1,-4 3-3,-1-1 2,-4 4 2,-2 0-1,-3 0-1,-3 0 0,-3 1 2,-3 1-1,-2 1-2,-5 0 1,0 1 1,-4-1-1,0 0 3,-6 4-4,0-2 2,1-2-5,-4-2 5,3-1-1,-5-1-1,-2-4-1,4-3-1,1-2 3,3 0-5,-3-6-4,2 1-12,-3-6-19,6-2-11,-2-2-2,2-2-21,-3-3-30,2-4-24,1 1-23,0-3-35,4-1-22,-2-1-43,1 0-44,-3 1-18,5 0-18,-1 2 0,2-1-20</inkml:trace>
  <inkml:trace contextRef="#ctx0" brushRef="#br0" timeOffset="75189.055">9326 12968 1254,'0'0'-16,"-1"-2"64,0 4-23,-7-2 18,3-2 20,-1 1 23,-2 1 14,0-3 21,-2 1 30,0 0-60,-3 2 42,1 3-4,-2-2-15,-1 3-13,-4 1-1,3-1-4,-3 1-9,0-1 7,1 2-3,-1-3-10,4 0 8,0-2-4,7 0-5,-1 1-13,3-4 2,4 4-4,-3-5-10,5 2-4,5-2-8,-4 3-6,2-3-7,-2 2 3,2-2 4,1 2 7,1-1 4,0 1 2,7-3-5,0 1 3,6-1-3,3-1-4,6-1-13,3 0-14,4-1-10,5-1-2,1 0-1,0-2-1,1 1 1,0 0-2,-1 0-2,1 1 2,-5 0 1,-2 0-6,-2 2 6,-1 0-5,-6 2-9,-2 0 0,-4 1-9,-3 1-17,-3 2-9,-1-1-10,-3 2-30,-2-1-18,-4 2-25,0-2-38,-3 0-32,-1 0-32,-3 0-45,-1 0-29,-2 0 6,-4 0-44</inkml:trace>
  <inkml:trace contextRef="#ctx0" brushRef="#br0" timeOffset="75492.1321">9394 12753 1162,'-1'-4'40,"-7"-2"45,8-2 41,-8 2 28,8 2 38,-1-1 25,1 1 23,-1 0 32,1 0-15,1-2-22,-1 1-25,0 0-1,1-3-28,-1 4-18,2-5-1,1 4-14,-3 0-22,3 3-19,-3-1-18,1 2-22,-1 1-13,1 0-4,-1 1-19,-1 0-12,1 3 4,1 1 1,-1 2 0,3 0 5,-2 4 6,1 0 2,0 3-2,0-1 17,2 4-7,-3-4-2,2 3-3,-2 1-3,2 1-2,-2 1-5,3-1-2,-3 3-20,3 2 3,-2 1-7,2 1 4,1 3-8,1 0-32,-2 0-23,2 2-25,3 2-48,-1-4-51,0 5-52,2-1-79,-1-4-65,-2-4-50,1-1-51,0 2-36</inkml:trace>
  <inkml:trace contextRef="#ctx0" brushRef="#br0" timeOffset="76034.5776">9949 12771 1331,'3'-8'5,"-6"-1"25,16 2 27,-12 1 17,2-2 27,-3 1 22,5 0 16,-3 0 25,1-3 9,0 3-15,1-3-5,-3-1-2,2 1-17,-1-3-10,2 1 2,0-5-15,1 3 0,-1-3 6,4 2-18,2 1-4,-1-1 10,2 1-2,-3 2-10,2-2-6,-5 3-13,5 1-7,-5-1 8,2 2 1,-4 0-16,2 0-3,1 2-3,-1 0-4,1 1 3,-1-1-7,1 3-10,-5 1-13,3 0 0,-1 3-7,-2 0 2,-1 1 8,1 4 0,1 0 1,0 4 5,3 3 10,1 3 24,-1 3-1,0 4 3,0 1 0,-2 4 0,-2 1-1,-1 1-6,-1 2-3,0-1-24,-1 0-5,0 0-1,2-1-11,-3 0-6,6 0 1,-1-2 1,1 0-5,2-1-7,1 0 10,0-1-6,2-1 0,-2 0 3,4-2-4,0-2-4,-1 1-1,0-4 7,-1 0-12,1-2-2,1 0 2,-3-2-13,2-3 0,-2 2-16,3-4-30,-3 0-19,-1-2-13,1 0-14,0-2-14,-4-3-23,1 2-21,-4-4-21,-2 2-22,0-2-45,-2-1-31,-5-5-44,-4 3-45,0 1-18,1-4-13,-5 5-37</inkml:trace>
  <inkml:trace contextRef="#ctx0" brushRef="#br0" timeOffset="76290.5073">10097 13256 1170,'-35'-5'-3,"35"5"52,0 0-5,0 0 21,0 0 12,0 0 6,0 0 18,-33 11 7,33-11-1,0 0-16,0 0 13,0 0-19,0 0-5,0 0 20,0 0-2,-12 14 0,12-14 6,0 0-4,0 0-10,0 0 4,0 0-9,0 0-23,0 0-16,57 7-4,-57-7-20,134 0-2,-108-4-23,-1-4 0,3 0-24,2 0-16,-2-3-17,2-1-28,-2-3-38,-2 3-31,-4 0-42,-4 2-42,-18 10-38,0 0-21</inkml:trace>
  <inkml:trace contextRef="#ctx0" brushRef="#br0" timeOffset="76684.2165">10147 12201 1254,'-21'-9'47,"8"-1"45,-1 3 34,16-1 21,-8 2 37,3 5 14,1-1 25,2 2 16,-1 0-26,2 0-19,-2 0-13,2 0-8,-3 0-28,4 0 6,0-1-13,-1 1-9,3 0-13,2 1-6,4-1-6,0 0 2,5 2 2,0 3-7,7 1 0,1 1 2,4 1 21,2 3-8,0 4-7,2 1-16,0 3-6,1 0-6,-1 2-1,0 2-8,1 2-22,2 2 0,1 1-3,0 2 2,-1 2-2,1 2-7,1 2-7,-4 4-33,4 3 26,-4 2-37,-2 2 14,-5 3 3,-1 4-25,-6 0 21,-3 6-50,-2-4 39,-8 2-62,-2 0-34,-5-6-45,-3 2-55,-4-2-30,-5 0-86,3-6-24,-8-2-94,-2-3-44,4-5-28,-4 1-23</inkml:trace>
  <inkml:trace contextRef="#ctx0" brushRef="#br0" timeOffset="77123.0809">11287 12457 905,'-1'-5'19,"-6"-1"10,5 1-12,-4 3 56,0-3-28,-1 2 22,1 0 10,2 1 12,0 0-5,-1 0 7,3 2 27,-3-1-47,3 0 51,-2 2-5,-1-1-2,1 1 12,0 1-4,0-1-8,1 0 6,-2-1 12,2 2-21,2-4-3,1 2-1,0-2-17,1-1-11,2-2-7,3-1-13,1-3-25,6 1 1,0-5-10,3 2-9,2-2-4,3 1 0,1-1-1,2-1-7,-2 1 1,0-1-2,0 0-5,3 2 0,0 0-5,-1 2-9,-2 0-11,0 2-21,4 0-21,-4 5-30,-1 0-37,-3 3-49,-5 2-42,-2-1-41,-1 2-32,-5 2 2,-2 4-21</inkml:trace>
  <inkml:trace contextRef="#ctx0" brushRef="#br0" timeOffset="77404.1354">11437 12351 1162,'-5'-7'43,"4"2"42,1-2 32,0 1 31,-2 3 29,1 1 23,1 1 12,-1 2 18,1-1-30,-3 1-32,2 2-8,1 2-9,-2 0-11,1 1-13,1 4 1,1 0 12,-1 5-3,2 0-5,-1 4-12,0 0-6,1 1-5,-1 3-2,0 1-13,1 1-23,-1 0-4,2 2 2,2 0-7,-1 1-12,3 0-14,0 1-5,0 1 4,2 1-13,0-2-3,-1 0-4,1 0-7,2 0-1,-4-3-4,2-2-10,-1-2-21,0-1-7,0-2-32,-2-4-25,0-1-36,-5-3-32,0 1-40,4-1-38,-4-4-27,3-3-33,-3 0-15,2-1-22,0-3-7,-1 0-30,3-3 10</inkml:trace>
  <inkml:trace contextRef="#ctx0" brushRef="#br0" timeOffset="77680.3024">11350 13146 1170,'-4'0'-6,"-1"4"61,7-4-10,-6 0 18,3 1 19,-2 0 13,5 1 15,-1-2 21,-1 0 27,4-2-49,-3 4 45,-1 2-7,3 0 5,-1-2-3,2 3-5,4-4-8,1 3-20,2-6-5,0 2-31,0-4-12,5 0-26,-2-1-8,5 1-12,-2-1-16,4 0-9,4-1-23,4 1-15,2-1-30,0-3-17,7 3-35,-5-6-38,4 4-31,-4 1-31,1-1-24,-4-2-44,-1 1 12,-3 5-49</inkml:trace>
  <inkml:trace contextRef="#ctx0" brushRef="#br0" timeOffset="78040.7023">12024 12896 1758,'0'0'48,"0"0"60,0 0 42,0 0 32,0 0 31,0 0 32,-7-22 25,7 22 30,0 0-28,0 0-31,0 0-31,0 0-19,0 0-15,0 0-26,2-24-14,-2 24-31,0 0 11,0 0-8,0 0-11,0 0 2,0 0-11,0 0-1,0 0 9,0 0 5,0 0-26,0 0-45,0 0 29,0 0-34,0 0 18,0 0-26,55 114 4,-53-94-30,-1 3 23,2 0-3,-1 1 1,0-3-9,-2 3 2,0-4-7,0 0-6,0 0-9,3-3-14,-3-2 4,1 2-44,-1-4-4,0 0-74,3-5 6,-3 1-64,1-2 0,-1 1-53,-1-2-15,1-2-41,0 0-26,-3-7-5,3 3-43,-1 2-12,-4-8 8,3-1-28</inkml:trace>
  <inkml:trace contextRef="#ctx0" brushRef="#br0" timeOffset="78618.3446">11924 12905 1246,'-11'-6'-8,"9"0"38,-5-1 28,4 3 29,-3 1 26,2-1 33,2 1 28,-1 2 18,0 0 35,2-2-19,-1 0-12,4 1-9,1-2-9,2-3-17,3 0-18,7-4-17,1 0-21,7-3-8,1 1-3,2-1-10,3 1-14,-2 2-18,3 1-6,-1 2 0,-4 1-8,1 1-8,-2 3-17,-1 2-5,0 1-5,-5 0 0,2 4-2,-2-1-1,-1 3-1,-4 2-3,1-1 2,-4 3-3,0 3-2,-3 0-1,-4 1-16,-2 2-14,-2 1-6,-4 1-5,-1 1-3,-5 0-14,0-3-10,-3 4-7,-2-5 9,-1 3 8,0-4 6,0 2 7,0-4 2,0 2 14,-1-3 12,3-2 12,3-2 7,2-1 13,1-1 4,1-3 21,4-1 22,0-4 9,4 2 34,2-3 12,3 1 3,-4-3-2,4 1 18,2-2-6,-1 1-11,5 0-4,-3-1-29,3 0 0,1 0 3,4 0 5,1 0-18,0 2-8,5-1-8,-3 2 18,0 0-1,4 1-12,-2 1-10,-1 1-7,-3 1 0,2 3-7,-3-2-3,-1 3-21,-2 2 1,1 1-4,-2 1 5,-2 1 1,-1 1-1,-3 2-5,0 2 6,-3 1-2,-1 0-3,-4 5-2,-1-2-4,-3 2-7,-1-1 0,-4 2-5,-1-1-4,-3 1-10,-1-1-23,-4-3-1,1-1-3,-3-4-3,-3-1-6,0-1 6,0 0-13,0-6 2,1 3 17,-2-3-15,1 0-23,1-1-2,0 1-32,3-4-20,-3 0-20,2-1-29,1-3-19,3 1-10,2-1-17,2-5-32,-2 2-1,6 0-22,2-1-14,-3-5 27,6 1-41</inkml:trace>
  <inkml:trace contextRef="#ctx0" brushRef="#br0" timeOffset="79186.9943">12532 12893 1204,'5'-11'36,"7"3"36,-4-4 32,1 1 33,-2 4 16,1 2 37,-1-1 16,-2 0 32,-2 4-16,-2 2-13,-1-3-6,1 2-16,-1-1 1,2 1-9,-2-1-8,2-2-18,-1 1 1,4-2-8,1 1-20,-1 0 0,3-1-8,3 1-10,0-1 18,2 1-3,0-1-9,0 2-13,3-2 3,-3 1-7,0 2-8,1 0-12,1 2-23,-4 0-5,-1 0-12,0 1-1,2 2-1,-4 1-14,1 3-2,1 1 3,-3 1-6,3 2 0,-3 4-46,-1 0 39,-2 2-6,-1 0 9,-1 4-45,-2-1 36,2 4-36,-2-2 36,0 2 0,-2 1 2,0 1-41,-2 0 36,-2 0 9,-4 0-6,-3 0 0,-1 2-4,-5-3 5,-1 0-8,0-4 42,0-1-40,-2-5 37,4 4-75,1-5 75,1 0-71,3-6 70,3 1-29,2 1-40,2-2 37,2 3-42,4-10 79,-2 4-70,4-5 69,0 1-47,7 1 36,-1-5 3,4 0 14,4-2-2,3 2-39,2-6 34,5 4-29,3-4 18,-4 1-43,3-1 36,0 2-51,3 2 43,-1 2-1,1-3-6,-1 2-7,0 1-8,3 2 4,-2-5-6,0 2-1,1 2 43,-5-3-45,-1 3 19,0-2-28,-3 3 20,-5-2-47,-5 2 14,-2 1-14,-7-1-91,-1 2-4,-3-3-58,-1-1-6,-3 3-60,-3 3-12,0-5-63,-4-1-43,2 1-18,-3 1-27,0 1-27,0 1-8</inkml:trace>
  <inkml:trace contextRef="#ctx0" brushRef="#br0" timeOffset="95058.3286">18756 5998 1187,'0'0'44,"0"0"33,0 0 29,0 0 17,0 0 25,-37-3 18,37 3 32,0 0 9,0 0-22,0 0-19,0 0-23,0 0-5,0 0-14,-26 0-13,26 0-25,0 0-3,0 0-20,0 0-6,0 0 0,0 0-4,0 0-7,0 0 3,0 0-5,0 0 0,0 0 10,0 0 6,0 0 3,0 0-6,0 0 3,0 0-6,0 0-2,0 0-2,0 0-12,0 0-8,0 0-9,0 0 2,0 0-3,0 0-1,0 0 3,0 0 8,0 0 3,0 0 0,0 0 2,0 0-3,0 0-2,52 0 2,-52 0-6,0 0-2,245-7-17,-205 2-4,-1 3-3,-1-1-1,-2-2-2,-2 1 3,1 1 0,-5 0 1,-1-1 1,-3 0-5,-3 2 3,-3-1-2,-4 2 4,-1-1-3,-2 2-4,-3 0 2,-1 0-7,-3 2 4,-2-1-7,-1-1-11,1 1-15,-4-1-9,1 2-5,-1-2-36,0 0-11,0 1-39,-1-2-31,-3 2-24,4 0-32,-3 1-32,-4 2-37,0-2-4,-6 3-34,5-4 12,-5 5-19</inkml:trace>
  <inkml:trace contextRef="#ctx0" brushRef="#br0" timeOffset="95556.376">19079 5871 1137,'-4'-4'-14,"2"0"72,2 1-14,-2-3 20,1-1 29,1 1 24,0 1 27,-1-1 15,-1 4 41,2-2-49,-2 2 28,-1-1 2,2 2-18,0 2-10,-2-1-19,2 2-6,-1-2-25,1 0-8,1 0-6,-1-3-10,2 3-6,-1-2-12,1 2-2,-1-3 0,2 1 12,-2 1 4,1 1-6,0-2-7,2 2 0,-3-2 4,1 2-1,-1 2-5,0-2-17,-1 1-16,1-1-9,0 1-3,-3 2-6,2 0-4,1 2-5,0 2-1,1 2 5,-1 0 2,2-1 7,-1 6 0,3 1-2,0 1 0,-3-1 4,2 2 2,-1 1-3,0 4-3,1 0 0,0 1 2,-1-3 1,1 2-5,0-1 2,0-1-4,2-1 1,-1 0 2,-2 1-3,3-3-1,-1 1 2,-1 0 2,1 0-8,2-1 2,-3-2-2,0 0 2,2 0-1,-1-1 1,-2-3-4,1 1 2,0-3 3,1 1-2,-3-1 0,-1-2-4,4-2 6,-3 1-6,0-2 5,1 0 1,-2-3-5,1 1 1,-1-2 2,0 0 1,0 0-4,0 0 2,0 0-7,0-2-2,0 1-14,0-2-28,0 2-16,-1-3-40,-2-2-35,2 2-43,-3-2-48,0 1-53,0-1-55,-1 2-44,1-2-51,-1 5-25</inkml:trace>
  <inkml:trace contextRef="#ctx0" brushRef="#br0" timeOffset="96108.3046">19915 5629 443,'-11'5'-6,"-2"-5"23,0 5 17,3-5 9,0 0 12,1 0 31,0 0 9,2 0-21,-1 0 72,-1 0-57,4 0 10,0 0-2,0 1 9,0-1-18,0 2 7,-1-2 33,3 0-58,-1 0 51,-1-3-8,3 3-3,-3 0 4,3 0-4,-1 0-11,2 0-9,-2 1-1,3-2-10,-1 4-7,1-3-2,1 1-14,-1-1 2,0 0-7,0 0 0,3 0 2,-2-1-1,2-1-6,-2 2-4,2 0-5,0-1-8,2 1 6,0-3 4,1 2-5,5 0-4,6-1 0,0-1-3,6-1-2,0 1 0,7-2-5,0 2-7,2-4-2,-5 2-2,3-2-5,0 1 0,0 1 2,-3-2-6,0 3 0,-2-2-4,-4 2 1,4 1-2,-8 0-2,-3 2-4,-3-1-6,-5 1-13,0 1-22,-4 0-25,-4 0-35,2 1-43,-4-1-50,0 2-38,-4 1-40,-3-3-21,-1 0 28,-2 3-10,-5 2 2,0-1 14</inkml:trace>
  <inkml:trace contextRef="#ctx0" brushRef="#br0" timeOffset="96458.0495">20052 5618 1103,'-1'2'41,"2"-2"-23,-4 1 36,1-1 35,2-3 24,-3 1 29,2 0 24,1-1 37,0 3-31,-1-3 55,-2 3-19,2 0-18,0 1-8,1-1-21,0 0-6,0 0-30,0-1-2,0 1-35,0-1-13,1-1-18,-1 2-15,0 0-3,0 3-14,0 3 9,0 0 2,0 2 12,0 3-3,0 0 3,0 3 3,0 2-3,1 2-3,-1 0-14,3 2-5,-3 2-15,1 2 2,-1-1 0,1 0-6,1-4-2,-2 8 0,2-2-2,-1 2-3,1-2 8,-1 2-2,2 2-2,-1-1 3,-1 0 0,1-2 2,0-2-3,0-5-3,1 2-3,-2-5 4,0-2 2,2-1-4,-2-2 0,-1-3 1,1 0-1,1-3 6,-2-1-6,0 0 3,1-1-5,-1 0-2,0-2 2,0 2-8,0-2-1,0 1-10,0 0-2,0-1-34,0-1-15,0 1-30,-1-1-29,1 0-38,0 0-38,0 0-43,0 2-39,0 0-14,0 0-34,0-1 16,-2 0-26,0 1-16</inkml:trace>
  <inkml:trace contextRef="#ctx0" brushRef="#br0" timeOffset="96824.2705">19927 6402 808,'-3'0'31,"-2"0"18,-3 0-24,3 2 64,1-4-35,0 2 14,0 2 14,-2-4 6,5 4-28,-1-4 2,0 2 37,2 0-56,-2-2 57,2 2-7,0-1-2,2 1 13,-2-2 9,2 1-3,0 0 9,-1 1-2,2-1-7,-2-1 9,3 1-2,0 0-12,4 1 0,2-3-9,0 0-16,3 1-4,4-1-10,3 1-12,-1-2-8,1-2-7,-4 3-12,-1-1-10,4 0-4,-4 1-5,6-1-1,-5 0-6,4 0-1,3-1-4,1 4 2,-1-2 0,3-1-4,-3 1 0,-1-1-5,-3 2-9,2 1-17,-5 0-6,-2-1-20,3 1-22,-7-1-19,1 1-25,-7 1-36,-2 0-36,-2 1-34,-1-1-45,-3 0-8,-5 0-50</inkml:trace>
  <inkml:trace contextRef="#ctx0" brushRef="#br0" timeOffset="97373.1862">20800 6488 1272,'-2'-10'-9,"6"-1"28,-5 1 17,1-4 33,-1 0 18,-3 1 18,-1-1 19,2 0 13,-1 3 18,-2-2-10,0 2 0,-1 0-30,0 1-10,-2 2-11,2 1-11,-4 0-9,0 1 1,2-1-15,-4 3-10,1-1-2,1 1-3,-4 2-5,5-1-9,-5 1-1,1 2-3,1 0 2,-1 2 2,-1-1-3,1 3 0,-2 2 3,1 1 7,-2 0-2,-1 4 0,-1 1 0,3 2-5,-2 1 10,1 2 4,0 2 4,-2 2-7,2 1 5,0 2-1,0 1 6,1 0 5,2 0-4,1 1-4,1-2-9,7 1 0,-3-1-2,6-3-7,2 0-11,2 0-7,4-4-9,1 0-1,4 0 1,1-3-3,3 0-3,2 0 4,1 0-3,2-4-2,4 1 9,0-3-6,2 0 2,2-2 3,0-3 0,0 0-1,0-1-1,2-2 0,2 0-4,-4-2 6,1-1-3,-2-1 0,1 1 1,-3-1-2,-3-2 4,-1 2 1,-3 0 1,0 0-4,-2-3 3,-6 3-3,0 0-2,0 2 1,-6-1-1,0 0-1,-1 2-3,-2 0-7,-1 1-28,-1 0-16,-1 1-30,-1-1-38,2 3-43,-3-2-38,0-1-43,-3 3-32,1 1-20,-2 0-23,3-1-6,1 0 23,-2 0-15</inkml:trace>
  <inkml:trace contextRef="#ctx0" brushRef="#br0" timeOffset="97793.169">21177 6492 1477,'1'-7'6,"-2"-4"31,7 1 37,-2 3 40,-1-5 32,-3 3 22,0 1 38,0 1 20,-4-1 17,1 2-4,2-1-20,-3 1-28,2-1-6,-1 1-11,2-1-36,-2 3-7,3 4-11,0 0-23,0 0-13,0 0-12,0 0-22,0 0-15,0 0 1,-12 3-5,10 2-15,0 3 2,0 2-4,-1 3 5,3 1-5,-2 3 5,-1 2-2,3 2-8,0-1 2,0 2-1,0 2-1,0-2-8,0 2 5,0 0-4,0 0-2,3 0 0,-1-2 0,1 2 0,1-3-2,1 0 5,-3-1-6,2-3 5,2-1-4,-2-1 2,-4-15-21,0 0-4,0 0-19,0 0-13,0 0-7,0 0-39,0 0-14,0 0-38,0 0-36,0 0-44,0 0-37,15 22-39,-15-22-52,0 0-13,0 0-7,0 0-27</inkml:trace>
  <inkml:trace contextRef="#ctx0" brushRef="#br0" timeOffset="98449.0436">21040 6495 1128,'-5'-7'36,"0"4"-21,2 0 32,0-2 22,0 2 25,2 0 25,-1-1 21,0 0 24,4 0-12,-2 2 42,2-3-18,-1 0 2,2 1-14,0-3-3,1 0-17,1-3-11,2 0-9,3-2-13,-2-1-6,6-1-20,-1-1-10,1 2-20,1 0-3,1 2-10,-1 2-12,2 1-14,0 0-3,-3 3-5,3 1 1,2 2-3,-4 0-1,4 4-3,-3-1-2,3 2 3,-4 1-2,1 2-1,-2 2-2,-2 0-2,0 4-2,-2 0-1,-2 2 0,0 3-1,-3 0-4,2 1 1,-6 2 0,-1 1-2,-1 0 1,-3 0-5,-3 0-2,1 0-2,-2-1 1,-3-1-2,1-1 4,0-3 2,0 1 1,3-4 4,-2-1-1,2-1 10,0-2-1,4-2 6,-1-3 2,2 0 1,0 0 7,-2-3 6,4 0 11,0 0 1,0-1 13,0-1 21,1-1 5,2 3 6,-1 0 7,1-3 14,0 2 5,0 0 2,3-1-14,-2 0-22,0 0-6,2 0-6,1 0-18,0-2-15,3 1-11,0 0-9,4-1 1,-2 2-1,4 1-1,-3 0 1,2 1 3,0 1-3,-1 0-1,0 3 1,-4-1 0,0 2 0,-3-1-4,0 3 2,-1 1-4,3 1-1,-4 1 0,0 1-2,-1 0-3,1 0 6,3 3-3,-5 2-1,-1-1 4,-2 2 1,-1 0-2,-3 1 4,-1 0 0,-1 0-6,1-2 6,0 1-5,-1-3 2,-5 2-7,1-4-1,-2-1 1,-2-1 0,-2 0 0,-3-1-7,-3-2-1,2 0-9,-1-4-3,0 0-7,3-1-10,0 0-2,-1-2-4,4 0-4,-2-2-15,4 0-6,-2-1 1,5 0-12,-3-1-17,6 1-25,2-4-25,-4 1-21,5-1-15,-1-1-26,-2 0-26,3 2-26,1-3-26,0-5 11,-1 6-33</inkml:trace>
  <inkml:trace contextRef="#ctx0" brushRef="#br0" timeOffset="99009.6981">21854 5893 639,'-5'0'19,"-3"2"14,0 1 27,-1-2 16,3-2-11,-1 1 9,2-5 13,-1 5 27,4 2-10,-3-1 1,2-2-11,-2 1-5,2 1 21,0-1-1,1 0 10,-1 0-16,1-1 1,2 1 11,-3 1-3,-1 1 3,2-1 7,-1 0 11,1 1-6,-2-2 1,2 1 8,-1-1-6,3-3-3,0 3-8,2-2-5,1 0 4,-2-1-8,7 3-11,-7-2-14,7 0-12,-6 1-7,5 1-1,-3 0-9,5 0-27,0-2-6,3 2-2,5 0-3,0-1-11,3-2-3,3 0-7,2-1-6,1 0 0,2 0-3,1-2-10,2-1-14,1 3-22,-1-3-8,-1 4-21,1-1-24,-3 0-27,-2 4-37,-4-3-28,-6 3-31,-2 1-18,-5 3-35,-4-1-31,-3-3 8,-2 5-16,-3 1-17</inkml:trace>
  <inkml:trace contextRef="#ctx0" brushRef="#br0" timeOffset="99286.5264">21924 6198 1095,'0'-2'14,"1"1"-14,-1-1 56,-3 1-13,3 0 17,0-1 19,2-1 16,-1 3 26,0-2-3,1 1 37,2-2-42,0 2 20,1-1 9,3 1-17,-1 1-4,3 0-19,0 0-2,4-1-17,0 1-6,0-1-7,3 1-18,0-2-4,7 1-13,-4 0-8,5-1-9,0 0-7,0-1-7,1 1 0,3 0-11,-4-3-5,-2 4-12,0-2-9,-3 0-5,-2 1-14,-2-1-28,-2 0-17,-2-1-31,-4 1-29,-3 1-24,-2 0-45,-2-3-19,-2 0-40</inkml:trace>
  <inkml:trace contextRef="#ctx0" brushRef="#br0" timeOffset="99824.1943">22671 5490 987,'-9'-3'19,"0"2"-14,-2 0 68,2 0-34,1-1 24,-2 2 4,3-1 19,-2 2 15,-2-1-11,1 0 32,4 0-53,-1-1 47,-1 1-7,2-2 9,2 4-2,-1-2 8,3 1-1,-1 1 1,2-2 6,0 2-2,1-3 2,0 2 0,0-2 4,1 0-10,-1-1 2,2-1-7,0 3 2,1-3-1,1 1-13,0 0 2,1 0-2,1 0-7,1 1 1,5-1-15,3-3-13,2 5-14,5-6-2,2 1-17,6 0-18,6-1-10,0-1-5,3 0 3,-3 2-8,2-4 2,1 3-5,2-1-1,-2 2 4,-3 0-1,-3-2-2,-3 5-4,1-1 2,-7 0-1,-5 0 1,-2 0-13,-6 3-23,-9-2-18,2 2-29,-4-1-32,-5 1-44,1 1-50,-1 1-69,-4-2-36,-4 2-32,-3 1-31,-3 0-11,-1-2 26,-5 2-5,-1 1 1</inkml:trace>
  <inkml:trace contextRef="#ctx0" brushRef="#br0" timeOffset="100178.9768">22877 5431 1053,'-4'0'32,"0"1"-10,1-2 33,2 1 23,2 0 23,-1-2 21,-1 2 15,0-1 23,-1 1-21,2 0 42,-2 0-19,2 0-13,-2 0-3,2 3-8,-1-3-8,1 3-4,0-1 9,0 0-3,0 2-10,0 2-2,0 1-12,1 0 6,1 1 10,-2 3-18,2 4-16,0-2-20,-1 3-5,-1 1-7,3 0-2,-3 4-12,1-1-10,0 2 1,2 0-2,-3 3-5,1 1-4,-1 0 8,0 3-11,0 0-2,3-3-9,-3 2 0,0 2 0,2-1-3,0 2 6,0 0-12,2 0 5,1-2 0,-3 6 0,3-5-3,0 2 1,-1-4 1,0-1-1,1-7 0,2 0 2,-3-5-2,1 0 1,-3-5-2,1-4-5,-1-1-1,0-1-7,-2-2 1,1 1-9,-1-3-21,0 0-4,-1 0-9,1-3-11,0 3-32,0-2-16,-2 1-38,1 0-36,1-2-38,-2 0-45,-1 2-28,-2-2-34,1 0-30,-3-1 11,2 1-24</inkml:trace>
  <inkml:trace contextRef="#ctx0" brushRef="#br0" timeOffset="100556.7436">22822 6321 647,'-59'17'19,"59"-17"13,0 0 14,0 0 15,0 0 29,0 0-27,0 0 16,0 0 28,-35 8-11,35-8 9,0 0 7,0 0 4,0 0-3,0 0 47,0 0 0,0 0-6,0 0 3,0 0-1,0 0-3,0 0-9,0 0-11,0 0-9,0 0-13,0 0-18,31-8-5,-31 8-14,0 0-17,0 0-2,0 0-19,148-31-4,-126 26-3,-3 1-5,2-1-9,0 0-5,-1 1-5,0 0-3,3 2-4,0-1 1,-3 0-7,-2 1-9,-3 1-3,-3 0-15,-4 1-14,-1 0-20,-3 0-29,-4 0-35,0 1-24,-1 0-42,-5-1-46,-2 2-35,-1-2-16,0 0-43</inkml:trace>
  <inkml:trace contextRef="#ctx0" brushRef="#br0" timeOffset="101086.4164">23525 6245 1078,'0'0'27,"0"0"11,0 0 16,0 0 17,0 0 17,46-86 22,-46 86 13,0 0-5,6-75 36,-8 61-11,-2 1-11,-1 1 0,2 2-10,-1-1-16,-1 4-4,-2-1-13,2 3-11,0 1-5,-1-3-10,0 6-11,-2-3-6,3 2-5,-2 1-9,2 1-7,-5 0-4,2 1-2,-2 2 3,2 1 1,-4 3 5,-3 0-2,0-1 6,0 5-4,-4-1 3,2 4-1,0-1-7,0 1-3,1 3-5,0-1 6,0 4-5,2 2 2,-1-1-4,2 1 2,1 2-2,2-2 2,1 5 4,0-3-1,3 1 3,1 1-4,3-1-2,-2-3 0,5 1 0,2-3-3,2-1-4,1-2 2,5-2-5,-1-2 8,5 0 4,4-3 2,0 1 14,3-4 16,4 1 6,1-3 2,3 0-1,0-2 5,3 1-2,-1-4 5,0 0-8,-1 2-12,-1-2-1,-1-2-6,-7 2 2,4-1-6,-6-2-3,0 2-6,-4-1-8,0 0-7,-5 0-9,0 1-4,-1-1-9,-2 1-20,-3 1-10,1 0-16,-4-2-36,1 2-18,-2-1-31,-1 2-36,-1-1-28,1 0-38,-4 2-40,0-1-40,-2 1-28,0-4-9,1 4-34</inkml:trace>
  <inkml:trace contextRef="#ctx0" brushRef="#br0" timeOffset="101650.068">23954 6239 1187,'0'-7'34,"5"-2"26,-5 0 29,3 1 19,-2 0 28,2-4 21,2 2 28,-2 0 14,2-2-25,0 0-6,2-2-12,-2 2-2,2-1-19,-1 0-11,3-1-22,-4 0-4,3 0 5,-1 1-11,0 0-8,-1 0-7,0 2 1,-2-1 6,-1 1 1,2 4-5,0-3-9,-2 3-9,-1 2 0,0-1 0,0 0-1,0 4-11,-2-1-6,2 2-1,-4 0-9,2 2-3,-2-1-9,1 1-12,-2 1-10,2 1-3,0-1-3,-2 3-1,1 1 7,-1 2 1,2 5 11,1-2-4,-1 5 10,-2 1-2,3 2 2,0-1 4,-1 3-5,1-1 5,0 1-8,-2-1 7,2 2-2,2 2 0,-2-1 5,1 1 0,2-1-1,-3 2 2,2-2 5,1 1-2,-1-1-8,-1 1 4,1-3-5,0 1-2,1-4 2,0 0-3,0 0-8,2-3 1,-4-1 0,4-1 0,-1-3-6,0 2 4,-2-3-1,0-1-3,0-2 2,2 3-1,-1-5 4,-2 0-7,2 0 6,0 0-3,-1-2-4,4-1 2,-3-1-1,0 2-1,1-2-3,-1 0-7,0 0-16,0 1-20,-2-1-11,1-1-32,1 1-16,-3-2-50,2-1-41,-2 0-44,0 1-47,-4-3-43,1 1-36,-2 3-30,0-5-39,-2 4 20</inkml:trace>
  <inkml:trace contextRef="#ctx0" brushRef="#br0" timeOffset="101942.8889">23954 6675 963,'-7'0'12,"8"2"29,-5-1-25,2-1 64,1 0-33,0 1 23,1-1 9,1 0 16,0 0 3,-1 0-10,2 0 35,1-1-46,-1 1 51,3-1-14,0 1 25,0 0-3,3 1 17,3 0-9,-2 1 12,3-1-7,2-1-11,2 0-2,1 0-27,1 0-9,3-1-28,0-2-8,0 0-22,-3 0-9,1 2-8,-1-2-9,0 2-10,-1-1-14,-2 1-24,-5 1-25,1-3-27,-4 2-41,1-1-51,-6 1-55,-2 0-59,-1-1-53,-2 0-26</inkml:trace>
  <inkml:trace contextRef="#ctx0" brushRef="#br0" timeOffset="107777.0882">14358 8344 631,'0'0'23,"0"0"-5,0 0 18,0 0-4,0 0 4,-39-13 4,39 13-6,0 0 16,0 0-13,0 0 9,0 0 0,0 0 15,-25-3-38,25 3 50,0 0-51,0 0 29,0 0 1,0 0 15,0 0 52,0 0-51,0 0 50,0 0-49,0 0 59,0 0-15,0 0-2,0 0 3,0 0-4,0 0-9,0 0-13,0 0-6,0 0-8,0 0-7,0 0-2,0 0-14,0 0-14,0 0-2,0 0 2,0 0 0,0 0-5,0 0-4,0 0-4,0 0 2,0 0 13,0 0 1,0 0 11,0 0 3,0 0 14,0 0 10,0 0 4,0 0-1,0 0 3,0 0 4,0 0-7,0 0-5,0 0-19,0 0-11,0 0-5,0 0-1,0 0-22,303-71-11,-264 64-8,-4 2-2,-1 0 6,1 1-3,-2-1-5,0 0 3,-1 1-2,3-2 5,0 3-2,-2-2 2,-2 3-7,-1-2 6,-3 1-2,-3 1 2,-1 0 0,-3 0-2,-3 0 4,0 0-5,-4 1 4,2 0-5,-2-1 1,-4 2-1,0-3-10,-4 3-17,-5 0-9,0 0-14,0 0-31,0 0-33,0 0-34,0 0-39,0 0-28,0 0-26,0 0-39,0 0-24,0 0-13,0 0 26,0 0-2,0 0-6</inkml:trace>
  <inkml:trace contextRef="#ctx0" brushRef="#br0" timeOffset="108239.24">14600 8560 592,'0'0'20,"0"0"7,-104 58 19,104-58 14,0 0 9,0 0-29,0 0 68,0 0-33,0 0-19,0 0 14,-36 18-3,36-18-14,0 0 14,0 0 33,0 0-50,0 0 39,0 0 6,0 0-10,-35 27-5,35-27 16,0 0-6,0 0-1,0 0 8,0 0 11,0 0-5,0 0 8,-11 13 14,11-13-8,0 0 4,0 0 6,0 0-14,0 0-6,0 0 3,0 0-16,32 0-19,-32 0-6,0 0-19,0 0-8,0 0-10,195-37-16,-155 27-4,-1-1 0,3 0-3,-1 0-8,2-1 2,-2 0-4,0 2 2,-1-1 2,-2 2-6,-2-1 2,-4 2-3,0-2 2,-4 4 1,-3 1 1,-4 1-3,-3 2 3,-6-2 2,1 1-4,-4 2 2,-2 1-2,-1-2-1,-1 1 2,-2 0-5,1 1-2,-3 0 3,0 0-8,0 0-2,-2 0-6,1 1-13,-1 0-10,0-1-12,-3 2-17,-1 0-35,-1 1-12,-4 0-36,0 0-28,-5 1-24,1-1-30,-3 1-27,1-1-16,1-1 20,-1-2-35</inkml:trace>
  <inkml:trace contextRef="#ctx0" brushRef="#br0" timeOffset="108928.2766">14738 8032 808,'-3'-4'31,"2"-2"17,2 2-6,-4 1 14,1-1 23,-2 0 14,-2 1 18,2-1 17,-2 3-20,0-1-2,0-1 10,-2 1 6,2 0-5,2 1-1,-1 0-21,2-1-2,2 2 8,0 0-10,-1 2 6,2-2-6,0 2-9,-1-3-1,2 3 9,-2-2-3,1 0-11,-1 0 2,2 0-1,-1 0-5,3 0 11,-1 3-4,4-2-1,3 2-4,4-1 7,0 5 5,2-3-1,4 3-4,-1-2-18,5 1-5,-3 2-3,5 2-7,0-1-19,3-1-5,3 4-5,1-1-2,3 0 8,4 2-1,6-2 0,0 0 3,6 2 6,4-1-3,1 0-6,-1 0-1,5-2-10,-6 0 1,-1 1-2,-5-1-2,-6-1-5,-8-1 3,-4 2-6,-4-3 3,-10 1-2,-1-1 0,-7-2-2,-1 0-1,-2-1 3,-2-1-4,0-1 6,-2 0-3,1 1 4,-2 0 1,-2 1 3,1-1 0,-4 3 0,0 0 3,0 0 2,0 1-4,-4-1 1,5-1-5,-3 0 2,0-2-2,2-1 2,-2 0 4,1 2-3,-2-1 9,3 0 4,-4 1 2,1 3-1,-1 1 4,-3 4 7,2 3-1,-7 1 31,4 2 0,-4 3-5,1 1 8,-4 7 0,-1-2 2,-3 4-16,3 1-2,-3 1-29,-1 4-11,0 2 0,-2-1-2,-1 3-7,-1 2-2,-3 0 7,0-1-5,1 0-1,0-1 10,1-3-1,1-1-8,3-4 7,2-4-9,4-2 4,2-6 3,4-1-2,2-5-7,5-3-2,3-2 6,-1-3-5,3-2 4,1-4 0,2-1-2,-1 0 0,2-2 1,-1 0-3,-1-2 4,4 1-2,-3-2 5,2 0-10,-2-1-9,1 1-10,1-2-38,-2 3-35,-1-2-31,0 1-43,0 0-51,-1 3-51,-2-1-61,-2 0-50,3 3-25,-5 1-41,6 1-9,-3 2-44</inkml:trace>
  <inkml:trace contextRef="#ctx0" brushRef="#br0" timeOffset="109722.1798">16127 8011 396,'0'0'19,"0"0"18,0 0 8,0 0 15,0 0 22,-44 12 9,44-12 17,0 0-25,0 0 38,0 0-55,0 0 28,0 0-9,0 0-3,-21 10 8,21-10 5,0 0 35,0 0-25,0 0 44,0 0-14,0 0 14,0 0-7,0 0 6,0 0-9,0 0-2,0 0-20,0 0 0,0 0-9,0 0-16,0 0-5,-22 9-15,22-9-8,0 0-3,0 0-10,0 0 1,0 0-7,0 0-1,0 0-7,0 0 1,0 0-6,0 0 0,0 0-2,0 0-5,0 0-2,0 0-4,0 0 1,216-27-9,-185 21-1,1 3 0,-1-3-5,2 1 1,-3-1-5,1 0-3,0 1 1,1 1 2,-2 0-3,-2 0-1,0 0 4,-1-1-3,-3 4-3,-6-2 4,0 0-10,-7 2-5,0 1-3,-4-1-10,-5 1-14,-2 1-24,0-1-31,-2 3-30,-2-3-22,0 0-39,-3 1-30,-2 0-34,-2 1-16,-4 2-16,2-2-3,-2-2 29,-1 2 0,0 2 11,1-1 7</inkml:trace>
  <inkml:trace contextRef="#ctx0" brushRef="#br0" timeOffset="110095.9675">16398 8029 727,'-3'0'21,"2"0"24,1 0 41,4 0-24,-4 0 38,0 0 22,0-1 24,1-1 19,1 2 9,-1-1-7,0 2-5,1 1 37,0-1-9,1-1-6,1 4-5,1-1-5,3 3-13,-4-2-4,0-1-21,4 4-6,-3-3-16,0 3 1,3 1-6,-4 2-14,2 2-12,-2 2 8,2 5 6,0 4 3,-2 2-14,-2 0-13,3 6 1,0-4 7,-1 5-2,-3-2-18,2 1-16,-1 1-4,2 0 2,-3 1-4,0 2-11,-1 3-9,2-2 2,-1 1-8,0 1-2,1-4-2,-2-1-2,3-2 1,0-3 13,0-1-15,1-1 17,0-3 3,2-3-4,-3-2-2,1 1 4,1-4-2,-1-2-16,0-3 14,-1-1-19,-1-3-1,3 0 2,-2-2-1,-2-1-1,1-3 3,-2 0-3,1 0 5,-2 0-2,1-2 4,1 1-2,-1-1 1,0-2-31,0 2-12,-1-3-22,1 1-18,-2-3-46,1 1-26,-1-3-43,-4 3-49,4 0-37,-1 1-39,-2-2-42,-3 4-34,2 3-25,-1-1 0,2 3-21</inkml:trace>
  <inkml:trace contextRef="#ctx0" brushRef="#br0" timeOffset="110481.8485">16301 9003 639,'-2'2'23,"0"-2"28,-1 0 13,3 0-22,-1 1 62,-2-1-29,0 1 23,2-1 13,-1 0-4,2 0-10,-2 0 4,3-1 38,-2 0-53,1-1 52,1 1-13,-2-1-5,2 2 0,-1 2-7,1-2-12,-1 1-13,-1-1-1,1 2-14,0-2 4,0 1 7,0-1-17,1 1 6,1-1 2,2 0 9,0 0-2,5-1 2,0 1-5,2-3-12,2 0 4,0-2-15,6 0-6,1-1-8,5 0-8,1-2-10,6-1-10,1 1-4,2-1-6,4 1-4,-2-1 6,2 2-5,-4 0-1,1 0 0,-1 2 1,-5 0 2,0 0-3,-4 2 3,-3-1-10,1 0 8,-5-1-1,-3 4 0,-2-1-1,-3-1 0,-2 3-2,-5-1-6,-4 0-9,0 2-28,0-1-29,-3 1-40,-3-1-25,-2 0-44,-5 2-34,0 1-34,-4-3-30,1 3-24,-1-2 29,-1 1-19,1 0-23</inkml:trace>
  <inkml:trace contextRef="#ctx0" brushRef="#br0" timeOffset="110909.2138">16979 8780 1425,'1'-10'-24,"4"0"44,6-3 36,0 2 31,-5 1 37,0 0 39,0 1 17,-2 2 33,3 2 47,-6 0-16,1 1-15,-2 1-21,0 1-22,0-1-19,0 3-7,0-2-25,0 2-25,0 0-23,0 0-16,0 3 4,0-1 2,0 4-12,0 0-3,1 2-5,0 1 2,1 3 3,2-1-2,-1 2-5,0 1-11,1 0-5,1 2-6,0 0 2,1 4 2,0-1-8,0 1-1,-1 4-2,4-3-8,-4 4-3,3 0 1,-3 0-5,4 0-1,-4-1 2,1 0 14,0 0-1,0-3 0,0 0-1,-3-2 0,2-1 2,-1-3-2,1-1 2,-4-1-24,-1-13-33,0 0-8,0 0-8,0 0-15,0 0-8,7 24-21,-7-24-33,0 0-39,0 0-6,0 0-40,0 0-47,0 0-39,0 0-39,0 0-45,0 0-1,0 0-23,0 0 17</inkml:trace>
  <inkml:trace contextRef="#ctx0" brushRef="#br0" timeOffset="111534.8967">17097 8757 1037,'-5'-8'28,"8"-2"-11,-8 0 24,5 3 23,-3-1 23,1 1 21,0 1 19,1 0 26,2-1-8,-1 0 30,2 2-1,0-4-15,3 1-6,2-2-2,-1-1-14,2-2-7,4 0-12,-3-1-11,3 0-16,0 0 1,-1 0-9,-3 3-11,3-3-2,0 5-16,-1-2-6,-1 4-8,4 0-9,-3 3-7,6 1-6,-2-1-7,-1 4-6,4 1-1,-4 1-3,4 2-2,-4 0 1,3 5 1,-1 1-2,-4 2 0,0 2-1,-1 2 1,-4 1 2,-3 4-2,-2-2 2,-2 1-5,-4 2 2,-1-1-5,-5-1 0,-2 3-1,-2-4-2,0 1 4,-1-2 0,-2 0 2,2-1-7,2-1 10,2-2-1,0 0 1,3 0 2,1-3 1,1-2-1,1-1 1,4-1 6,-1-3-4,-2-1 4,3-1 4,4-2 6,-2 0-1,0 0 17,5 0 19,-5-3 4,4 1 2,-1 1 2,3-2-2,0 1-1,1-1 12,4-2-8,-1 1-14,3 1-1,0-2 4,3 1-1,-2-2 2,2 3-10,-2 0-11,2 2-10,1-2-6,0 3-5,-2 0-4,2 3-6,-1-1-2,0 3 2,3 3 3,-3 0-3,-2 3 3,0 1 1,-3 2-2,2 2 0,-3 1-2,-3 4 3,1-3-4,-4 4 1,-2 0-2,-2 0 5,-1-2 0,-2 2 0,-2-1 0,-1-4 0,-3 2-1,1-3 4,1-2-2,-5 2-6,1-3 2,-1-1 3,-2-1 3,-2-1-4,-4-1 2,1 1-4,-4-2-3,-1-1 1,-1-3-5,0-1-15,4 0-19,-3-3-18,4-1-11,-1-5-5,4 3-28,2-5-14,1 1-26,5-2-13,-1 2-14,3-3-17,5 2-23,-3-1-22,3-2-9,-4 5-22,2-3-15,0 0-19,1 1 26,1-1-26</inkml:trace>
  <inkml:trace contextRef="#ctx0" brushRef="#br0" timeOffset="112120.6707">17770 8822 1425,'0'-8'-14,"-6"0"30,11-1 39,-6 2 25,2-3 33,0 0 10,2 0 36,1 3 15,0-3 39,-1 3-12,3-1-22,-2-1-10,1 2-20,-1 1 4,3 0-26,2-1-10,-1 1-17,-1 0-17,3 1-16,1 2-10,0 0-11,2 0-13,-2 2-7,2 1-3,1 1-7,-1 2 1,2 1-1,0 3-1,-1 2-1,-2 3-2,0 2 2,-1 3-2,0 3 0,-2 3 2,-1 1-3,-4 2 2,1-1-1,-4 4-1,-1-3-1,-1 3-2,0-3-1,-5 1-2,2-2 2,-1 0-3,-2-2 0,0 1-2,-2-4 2,0 0-1,0-1 1,-1 1-3,-1-4 3,0 3-2,1-3-1,-3 1 6,3-3-4,1 0-2,-2 1 1,3-4 2,0 0-3,3-1 2,0-3-1,1 1-2,3-3 1,-2 0 5,3-1 1,3-1 2,-2 2 8,4-1 18,3-1 16,-1 0 6,4 1 1,5-4-2,2 2 1,3-2-6,5 0-5,1-4-19,5 2-15,0-3-5,2 0-2,3-3-1,2 0-3,0 1 2,-1-3-3,-2 3 0,-2-3 6,1 5-6,-5-3-3,-4 2 3,-3 1 2,-2 0-2,-4 1 3,-4 2 1,-3 1-5,-2-1 1,0 1-2,-4 1-4,-2-3-23,0 3-25,0-3-16,-2 3-40,0 0-32,0 0-39,-2 0-55,0 0-44,-3 0-41,-2 2-35,-1 2-53,-1-5 9</inkml:trace>
  <inkml:trace contextRef="#ctx0" brushRef="#br0" timeOffset="113299.5899">18641 8506 695,'0'0'30,"0"0"9,-10-30 9,10 30 14,0 0-12,0 0 46,0 0-24,0 0 18,0 0 0,0 0 3,-25-8 7,25 8 8,0 0 30,0 0-25,0 0 36,0 0-2,0 0 5,0 0-7,-38 14 6,38-14-11,0 0 2,0 0-13,0 0-4,0 0-14,0 0 0,0 0-10,-33 21-15,33-21-6,0 0-18,0 0-4,0 0 8,0 0-3,0 0-6,0 0-2,-16 13-2,16-13-5,0 0 8,0 0 7,0 0-2,0 0-4,0 0-1,0 0 0,27-5-1,-27 5 0,0 0-8,92-25-18,-64 15-9,3-3-5,2 1-5,-1-1-9,6-3-1,0 4-3,0-3 3,1 3 5,-1 4-4,-4-3-2,-3 4-4,3-1 3,-4 3-1,-2-1-5,-5 1-10,-2 0-17,-5 0-15,-4 2-9,-3-2-34,-5 5-16,0 0-39,-5 0-32,-2 5-37,-1-2-32,-3 1-29,-4 1-35,-1 3-12,-2-1-25,0 0 31,-1 2-8,-2 1 6</inkml:trace>
  <inkml:trace contextRef="#ctx0" brushRef="#br0" timeOffset="113643.245">18772 8681 751,'2'9'32,"7"-2"23,-13 1-20,8-2 68,-4 1-19,3-3 23,-3 3 24,2-3 19,-2-1-16,2 1 1,-4 1 37,4-4-58,0 2 40,-2-1-10,2 0-17,-2 2-3,0-2-5,-1 2-13,1-2-15,-1 1 5,-1-1-12,4-1-6,-4 1-2,4-1-7,0 1 3,4-4-2,-2 4 2,5-4-4,2 2-11,-1-1 0,7-1-3,1-1-3,4 0-11,-1-2-5,4 1-3,2-3-15,2 0 3,1 0-4,0-2-3,0 1-6,-1 0-6,1-1 0,0 1-6,-3 1 4,-1-1-2,0 1-4,-2 1 3,-1 0 0,-1 0 0,-2 2-5,-4 0-2,-2 0 1,-2 1-8,-3 0 0,-1 0-13,-4 3-22,-1-1-12,0 1-23,-3 0-12,0 0-33,-1 1-33,-2-1-44,-2 3-32,-4-2-34,0 1-37,-3 1 7,-2-1-46</inkml:trace>
  <inkml:trace contextRef="#ctx0" brushRef="#br0" timeOffset="114629.3005">19642 7990 616,'-11'4'16,"5"0"24,-3 1 14,-1-4 33,4 3-22,-5 0 13,3-1 29,-2 3 9,-1-2 4,2 0 0,0-1 3,0 0-19,0-1 42,-1-2 1,1 3-14,3-1 16,-2-1-15,2 3 0,3-4-3,1 3-1,-2-3-6,4 3 0,-1-4-2,1-1-7,1 1 4,-1-1-11,5 1-7,-2-5 5,1 3-6,3-2-5,1 2-13,3-1-16,4-1-10,1 0-5,2-2-8,5 1-17,0-1-7,3 2-9,1-2 1,1 1-1,2 0-3,0 1-1,1-1-2,0 0 0,1 1-1,0-1-1,-2 2-4,2-2 2,-2 1 4,-3-1-8,-4 1 3,-2-1-2,2 0 1,-4 1 2,3 0 2,-8 1-6,2 0-6,-5 0 4,3 2-13,-4-1-28,-7 2-17,1 1-28,-10 1-21,4 2-34,-6-1-34,-2 2-43,-1 2-26,-3 1-3,1 1-26,0 2-9,-1 0-9,-2-3 51,-3 1-6,2 3 23,-1-2 12,-2 2 12,3-5 37,-3 0 28,1-1 29,3 3-7,-1-4 42,6 0 17,-2-3 30,4 0 31,3-1 24,-2 0 25,3-1 17,1-1 25,1 0 26,1 0 38,2-1-19,-2 1 19,4-1 11,-2 0 19,1 1 12,0-1-7,2 0 8,-1 3-12,0 0 38,0-2-16,0 1-10,-1 2-21,-1-2-17,0 2-6,0-1-20,3-1-15,-2 2-8,3-1 3,-3 2-13,0 1-7,2 2-8,0 1-17,1 1-6,-1 2 8,3 1-7,-5 3-11,5-2-4,-3 6 4,2-3 3,-1 6-4,1-1 1,2 4-2,-1-1-3,1 5-7,-2-1 3,3 4-12,1-3-2,-2-2 3,-1 4-5,0-1-12,0 1-3,-1 1-3,0 1-4,-1-2 6,1 6-4,0-4-1,0-1 0,1-3-3,-3-2-1,1-3 1,-2-2-1,3-4-4,-4-3-1,4 0 2,-4-3-1,3-1 20,0-2 3,-3-2-24,0-2 23,1 0-24,-1-2 1,0 1 21,0-2-1,-1 0-41,2 0-7,-2 0 13,1 0-40,-1-3 5,0 1-24,0 1-54,-1-2-43,-2-2-13,2 0-48,-2 1-39,-3 1-36,-2 0-41,0 2-33,2 0-29,-2 1 17,0 2-35</inkml:trace>
  <inkml:trace contextRef="#ctx0" brushRef="#br0" timeOffset="114982.1344">19906 8820 647,'-4'3'18,"-11"0"10,4-1 24,3 3 15,-2-2-26,2 1 52,-1-1-28,-1 1 14,3-1-1,2 1 0,-2-1-7,2-3 3,-1 3 38,1-3-43,3 1 42,-1 1-5,-1-4 1,3 2 8,2 0-12,-1-1 5,0 2 5,3-2 5,-2 1 14,3 0 1,2 0 1,0-3-3,1 0 2,4 0-7,2-3-8,4 1-12,0-3-21,3 1-9,1-2-18,2 1-13,2-1-10,0 0-15,-4-1-10,-3 1 2,4-1-9,-2 2 1,0 0-4,1-1-3,3 1 6,-4 1-2,6 0-2,1-1-7,-1 3 1,0-1-6,-1 3-11,-4-1-13,1 2-27,-4-1-12,-2 1-17,-2 2-31,-3 0-20,-3 0-27,-3 0-25,-3 0-24,-3 3-42,0 0-35,-4 0-22</inkml:trace>
  <inkml:trace contextRef="#ctx0" brushRef="#br0" timeOffset="115531.8822">20861 8704 1246,'0'-11'-9,"4"-3"8,-8 2 29,4 1 14,-1 1 15,-1-1 18,-2 1 13,1 3 14,0-1 16,0-1 13,-2 2-15,0 1-10,1-1 0,-6 2 8,4 0-11,-3 0-9,-3 1 14,1 0-3,-4 1-5,1 0 12,-3 0-10,3 2-15,-4-1 6,2 2 6,-2 3-11,2 0-9,-2 3-1,-2 1-13,2 2 3,-2 1 2,2 2 1,-3-1-10,5 2-4,-2 2-3,5-1-4,-2 2-3,4 0-5,-2 0-10,5 2-10,-2 0-2,2 2 1,0-2-3,2 2-3,0 0 1,2 1-2,3 0 0,0 0-2,1-1 5,2-1-5,2 0-4,2 0 2,0 0-3,2-4 1,1 2-4,2-3 2,0-1-6,2-1 0,-1 0 1,6-1-2,-1-3 2,3 0 1,2 0-5,0-3 3,0-1 3,3-2 0,1 1-3,2-3-3,0-2 4,0 1-1,0-2 4,-2 0-1,1-1 0,-1 0 3,-3 1-2,1 0 3,-6-1-6,1 1 2,-3 2-3,-4-2-8,-1 3-12,0-3-11,-6 2-5,0 1-33,-2-2-18,-1 2-36,-1 0-41,-2-1-40,-1 0-42,-2 1-52,-1 1-46,-2-4-26,0 2-13,2-2-11</inkml:trace>
  <inkml:trace contextRef="#ctx0" brushRef="#br0" timeOffset="116058.8782">21123 8705 1178,'4'-7'25,"0"-1"29,-2 1 28,1 2 22,1 0 13,-1 1 25,-3 0 17,5 0 19,-3-1-5,1 1-19,1 1-10,0-3-7,0-1-3,3 2-18,-2-4-5,3 2-6,-1-2-12,3-1 4,-2 0-6,1-2-9,1 0-1,-3 2-8,2-2-1,-3 3-2,2-2 3,-1 1-5,-1 1-12,-2 2-3,1 0-7,-2 2 3,1 3-6,-2-2-9,1 1-11,-2 3 4,-1-1 2,2 0 7,-1 1-1,-1 0 2,0 0-4,1 0 1,-1 1-6,-1 0-8,1-1-2,0 2-4,0 0 5,0 3 0,-1-1-4,1 3 0,0 0 7,1 4 4,0 0 3,-1 5 6,3-1-4,-3 3-5,1 0 5,-1 1-3,1 4 0,-1-2-2,-1 3-5,1-2-14,0 2-2,0-3 4,-1 3-2,-2-3 1,6 2-4,-3-3-2,0 0 2,1 0 1,0-2 4,1-1-8,2 0 1,-1 0 4,1-2 0,-1 0-5,1-1 1,0-2 1,1 2-5,-2-5-1,-1 2-3,1-3-4,3-1-5,-3-1 0,1-1-8,-1-1-11,-1-2-4,2 0 1,-1-2-5,-2 0-18,2 0-22,-2-3-7,-1 2-39,0-3-32,4 1-47,-4 1-65,-4-1-48,1 0-47,-1 2-46,-2-2-23</inkml:trace>
  <inkml:trace contextRef="#ctx0" brushRef="#br0" timeOffset="116347.0875">21281 9085 1153,'0'0'58,"0"0"-18,0 0 10,0 0 23,0 0 15,0 0 17,0 0 10,0 0 17,0 0-45,0 0 29,0 0 5,0 0 5,0 0-5,0 0 6,0 0 3,0 0-3,0 0-2,15 28-1,-2-27-8,1-2-25,3-2-4,1 0-22,2-1-11,1 0-8,1-1-19,-1 1-6,-3 0-5,-1 0-6,4 0-6,-5-2-1,8 2-6,-2 0-7,1 0-11,-3 0-18,6 1-22,-1 1-33,-5-1-25,1 2-30,-8-2-46,-7 2-45,-6 1-41,0 0-53,0 0-44</inkml:trace>
  <inkml:trace contextRef="#ctx0" brushRef="#br0" timeOffset="117131.3621">21866 7925 631,'-12'3'15,"4"2"11,0 0 17,-1-1 16,-2 0 22,1 0-23,1 3 58,0-2-36,0-1 10,2 1-3,1-2-4,1 1 0,-3-1-11,8-1 42,-1 0-42,-1-4 60,5 4-12,-3-2 2,5 1 14,-5-1-10,4 2 8,-3-1 3,2-1-4,-2 1-3,0-1 1,6 0-2,-3-1-12,3 0 1,0 1-13,6-5-24,-1 5-6,3-3-18,3 1-15,1 1-8,3-2-14,-2 1-10,6 0 0,0-2-2,4 1-4,3-3-4,-1 3 1,2-2 0,2-1 1,-1 2 2,-1-3-4,-3 3 1,-1-2-1,-4 1 2,-2 1-1,-4-1 0,0 2-1,-6 1 0,1-1 3,-5 2-1,-2-1-1,-3 2 0,-1 0-3,-4 2 0,-4-1-7,2 2-13,-5-1-22,0 4-22,-2-3-23,-2 4-42,1-3-45,-1 0-46,-4 3-45,4-1-39,0-2-21,1-2 8,-1 2-35</inkml:trace>
  <inkml:trace contextRef="#ctx0" brushRef="#br0" timeOffset="117587.0096">22467 7561 616,'-10'-2'11,"1"2"10,1 2 20,0-2 19,4 1 9,-4-2-28,5 4 63,1-2-28,-2-1 11,1 3 7,2-1-10,-3-1 4,3 0 1,1 1 50,-1-1-53,2-1 55,-1 1-11,1-1-2,4 2 12,-2-1-17,3-1 1,0 3-9,2-3 3,1 0-16,1 0-8,2 0-10,3-3-11,1 3-2,1-3-8,5-1-16,-1 0-8,3 1-8,1-3-7,2 1-2,0 1-9,2-1-3,-1-1-6,1 0 4,-1 0-4,2 1 4,-2 0-3,-1 0-2,-3 0-3,-3 1 0,-3 0 1,-2 1-13,-7 2-12,-1 1-20,-3-3-25,-3 3-18,-1 3-37,-2-3-40,-1 1-33,-3 2-28,-4 1-27,0 0-26,-6 1 18,-3 3-30</inkml:trace>
  <inkml:trace contextRef="#ctx0" brushRef="#br0" timeOffset="117903.167">22699 7544 1400,'4'-4'-22,"-4"2"30,2-1 15,-1 1 24,-1 0 16,3 2 17,-1-1 13,-2 1 22,0 0 35,1 3-3,0-1 4,-1 2-12,3 2 8,-1-1-5,2 3 10,-1-1-8,1 2 1,0-1-12,4 2-10,-1 1-4,-1-1-12,2 1-1,0 2-14,0 1-3,1 1-15,-1 2-9,0 3-4,-1 1 2,1 4 2,-3 1 2,0 6-4,2-1-4,-3 3 4,1-1-4,-2 2-8,-1-1-9,0 3-12,0-4-14,0 1-4,0-2-5,-1-3-4,3 0 1,-2 0 4,0-3-4,1-2-1,2-3-2,-1-3-1,0-1-4,1-2 1,0-4-7,-1-3-3,0 0-2,3-4-6,-5-1-23,2-3-16,1 2-8,-1-2-41,0 0-29,-1 0-45,-2 0-40,2-2-42,-3 2-40,-4 0-41,0 0-58,-2-2-2</inkml:trace>
  <inkml:trace contextRef="#ctx0" brushRef="#br0" timeOffset="118223.5867">22727 8454 889,'-5'-3'24,"-4"5"12,7-4-17,-3 2 62,4 0-35,-1-2 27,0 1 15,0 2 22,2-1-14,0 0 12,0 0 27,0 2-36,0-4 48,0 4-11,2-4 10,-1 2-12,2 0 19,3-1-15,-1 0 3,3-2-18,1 0-2,6 0-12,-1-3-24,3 1-6,7-2-28,-2-2-9,5 1-11,-1-2-9,-4 3-7,2-3-6,0 5-3,0-1-4,2 2-2,-1 0-3,-3 1-2,2 1-6,-1 1-11,0-1-19,-23 2-20,0 0-27,0 0-46,0 0-41,0 0-47,0 0-53,0 0-62,0 0-15</inkml:trace>
  <inkml:trace contextRef="#ctx0" brushRef="#br0" timeOffset="118778.3579">23524 8320 1196,'0'0'26,"72"-42"23,-72 42 31,0 0 26,0 0 19,0 0 22,0 0 12,0 0 29,0 0-20,13-50-11,-13 50-15,0 0-8,0 0-12,0 0-9,0 0-1,0 0-25,-54-109 0,40 102 0,-3 2-5,-2 0-10,0 2-2,0-1-4,-1 4-6,-1-2 10,1 4 10,-4 1-5,5 2 0,-4-1-6,4 2-2,-3 3-2,3-1 11,-1 4-5,-1-3-6,2 4-3,0-2-7,1 3-3,1-1 1,2 2 2,-1 1-6,4 2-4,-2 0-5,1-1-2,1 0 1,3 2 5,-4-1 1,8 0 11,-2 0-6,3 2-5,3 0-5,2-1 0,4 4 1,1-1-6,1-1-5,4-1-19,1 1-3,1-3 7,5-2 4,3-2-5,-3 0-2,4-3-3,3 0 8,0-2-1,1-1-2,0-2-7,4-3-5,-1 1 2,2-3-1,-1 1 4,3-2-6,-3-2 1,1 1 2,-1 0-5,-1-1-1,-2 0 2,-1 0 3,-2 0 0,-5 0-3,-4 0-4,-2 1-9,-4 0-14,-4-1-38,-2 2-36,-1-1-38,-4-2-30,2 0-48,-4 2-55,0-4-51,-3 1-51,-1 2-20,-2 0-32,-2 2-37,1 0-14</inkml:trace>
  <inkml:trace contextRef="#ctx0" brushRef="#br0" timeOffset="119236.0755">23855 8187 1767,'0'-5'-21,"0"1"51,-3-3 35,3 4 26,1-1 38,-2 2 29,0 1 20,1 1 32,-1-3 48,-2 2-36,2 0-18,2-2 1,-1 3-26,0-5-26,3 4-5,-3 0-13,1 1-17,-1 1-12,0-1-13,0 3-24,0 0 0,0 0 3,-1-1 0,1 2-14,0-1-5,0 3 26,-3 0 1,2 2 4,1-4-6,-1 4-4,-1-2-8,1 4-8,-2-1 2,1-2-31,-2 4 2,0-3-11,1 2-4,0 1 0,0 1-8,-1-1 2,1 0-5,1 1 5,-1 0-10,-1-1 7,2 3-2,2 2-5,-3 1 5,2 0-1,1 2 0,0 1-9,0 2 6,1 0-5,-1 0 1,3-1 1,-2-4-14,3 1-9,-2-2-13,1-1-30,1-2-16,1-2-20,-1-1-10,-1-3-28,3 1-11,-1-2-15,-1-3-17,-1 0 1,1-2-24,-2-1-28,1 0-43,-1-3-14,-2 1-27,-2-2-39,-1-2-31,1 0-14</inkml:trace>
  <inkml:trace contextRef="#ctx0" brushRef="#br0" timeOffset="119993.0734">23727 8125 1348,'11'-1'-16,"-2"-3"36,5 3 35,-2-5 14,1-1 26,-1 0 31,2 0 9,2-1 30,-2 0 31,-1-1-20,3 3-15,-4-1-5,4 2-16,-3-2-21,3 1-1,-4-1-21,2 3-12,-2-1-12,1 0-15,1 1-9,-3 1-10,3 2-9,-4 1-5,1 1-10,1 2-1,0 1-4,0 1-5,0 1-1,-1 3 3,3 0 0,-2 0-6,-1 2 2,-1-2-3,-1 2-2,-1 0 2,-1 0-1,-1 0-6,-1 2-9,-2 0 6,-1 1-5,-2 3 2,-2-3-4,-2 4-5,-2-1-5,0 0 1,-6 0 3,2-2-4,-2 2-3,0-5-1,2 1 3,-3-3 3,3 1 7,0-5 4,0 0 3,2-4-2,-1 1 12,2-1 2,0-1 4,1 1 3,2-2 6,0 1 0,2-1 7,0 0 10,1 0 4,1-1 14,0 1 6,-1-2 11,2 2 1,-1-1 12,1 1 10,-1 0 6,2 0-6,-1 0-11,0 0 7,3 0 3,-1 0 4,0 0-7,2 0-14,1 0-6,-1 0 1,3 0-3,-1 0-11,7 0-8,-1 0-7,3 0-5,0 0-3,2 0 4,3 0-3,0 0 2,-1 0-2,4 0 18,-2 0-3,-1 1-1,-2-1-3,2 2-8,-1-1 0,-6 2-4,2 1 1,-4 2-22,-3 1-2,-1 2 1,-4 3 7,-2 0-5,2 3 1,-4 1-4,1 1 5,-1 3-4,0-2 1,0 2 0,0 2-4,0-1 9,-1-1-7,-3 1 5,0 0-10,-2 0 5,-5-1 2,0-2-5,-3 1 2,-4-3-10,0 0 10,0-3-10,-2-2 2,3 0-11,-2-4-4,0-1-28,1-3-15,0 1-19,2-3-16,-1-1-11,1 0-25,2-3-10,2 1-23,0-3 1,2 0-34,2-1-31,-2-4-49,4 2-27,-4-1-40,2 1-55,-3-3-18</inkml:trace>
  <inkml:trace contextRef="#ctx0" brushRef="#br0" timeOffset="121992.5153">17158 10749 856,'0'0'21,"0"0"14,0 0-17,0 0 58,0 0-32,0 0 29,0 0 10,0 0 15,0 0-5,-19 0 1,19 0 35,0 0-42,0 0 49,0 0-14,0 0 4,-68 31 8,57-22-6,1-1-5,0 0 0,0 1-2,3-2-17,-1 0-6,3-3 6,2 1-20,1 0 4,2 2 3,1-2-8,0-1-2,2 1 6,1-3 7,2 2 1,0-1 1,8-2-8,-2-1-12,3 2-4,5-4-10,0 1-6,6-3-15,2-1-21,5-2-5,5 1-5,5 0-4,3-2-6,3 2-3,7-3 3,3-1-3,4 0-1,-2 2 0,-1-3 1,-2-1 3,-4 3-3,-5-1 2,-5 1-5,-9 2 3,-5 2 3,-9 2-1,-2 0-4,-8 2-10,-3-1-7,-7 1-24,-1 4-5,-4-1-26,-2 5-27,-5 1-34,-4-1-45,-3 2-41,-3 2-44,-3 1-29,-3-1-38,1-1-37,2-3 0</inkml:trace>
  <inkml:trace contextRef="#ctx0" brushRef="#br0" timeOffset="122398.2631">17522 10827 1145,'-5'0'-4,"7"0"71,-2 0-16,0-3 26,0 1 28,0 2 15,0 0 29,3 0 17,-3 0 36,0 0-61,2 0 44,-2 2-11,0-2-12,0 0-6,-5 0-20,8 0-10,-6 0-17,3 0 9,3 0-22,-1 4 0,-1 2 3,2 2-1,2 1-1,-3 7-1,4 0-14,-5 5-8,5 1 4,-5 1-4,3 2-14,-4 1-8,1-1 2,0 0-5,-1 1 1,3 3-10,-2-2-1,1 1-3,-1 0 2,3 1-3,-1 0-2,0 2 0,3-3-3,0 2 2,-2-1-13,3-1-1,-1-1-9,2-1 1,-2-2-5,2 0-2,0-3 0,0 0-2,0-3 7,-2-2-7,2-2 4,0-3-2,-2-1-2,0 1-1,-1-5 5,0 1 1,-2-2-5,2-1-1,-1 0 2,-2-2-1,0-1 2,-1-1-1,0 2-7,0-4-10,1 2-9,-1-1-11,-1 1-21,3-4-38,-1 2-26,-2-2-36,1 0-46,-1 0-53,0 0-40,-2 1-54,-3 0-40,0 2-30,-2 0-7</inkml:trace>
  <inkml:trace contextRef="#ctx0" brushRef="#br0" timeOffset="122786.025">17382 11711 1120,'-9'2'27,"14"0"-20,-16-2 16,11 2 28,-3-2 6,5 0 24,-6 1 11,6-1 19,-2 0-14,0-3 44,2 5-3,-1-4-22,3 2 13,-2 2-8,0-1-5,0 3-1,-1-4 3,2 6-11,-2-6 3,2 3 7,-2-2-9,5-1 2,-1 1 3,5-3-8,0 2-14,5-3-11,4 2-15,2-4-8,5 5-7,1-4-19,6 1-10,-2 1-5,3-3-3,2 1-3,-1-2-3,4 2-4,-3-2-3,1 2 3,0-1-2,-1-1-3,-1 5-1,-2-3 0,-3 0-1,-3 1-3,-6 2-1,-1 1-7,-6-1-14,-2 3-23,-6-2-21,-2 3-23,-2-2-33,-2 2-27,-2-2-45,-3 2-44,-3 1-27,-4 0-39,3-1 5,-4 0-38</inkml:trace>
  <inkml:trace contextRef="#ctx0" brushRef="#br0" timeOffset="123329.2566">18328 11638 1357,'4'-5'-16,"-2"1"35,3-4 27,-2 4 26,0-3 17,-1 0 26,2-2 18,-1 4 14,-2-4 43,-1 2-30,0 0-7,0 3-8,-1-3-7,-2 4-17,2-2-7,-2 2-9,-2-1-24,0 1-2,-2 0-13,1-1-15,-3 3-3,-5-3-1,3 4-1,0-2 6,-3 4-1,1-2 0,-3 3 6,2-1 9,1 3 3,0-1-1,-3 3-5,5-1-10,-3 2 4,2 1-8,-2 0-6,3-1-6,-1 4-1,0 0 2,1-1 2,1 3 3,-1-1-5,2 1 5,1 0 0,1 3-5,2-5-11,0 5-6,1-3-10,4 1-1,0-1-3,5 1 1,0-1-4,0 1-5,3-1 3,1-1-4,2 1 4,2-2-2,-1-1-1,3 1-3,-2 0-5,4-4 3,-3 2-2,5-3-1,-1 0-7,0-3 2,2 2 4,-2-3 1,4-1 2,-1-2-2,3 0 5,-2-2 1,3-3 4,1 1 1,-3 0-4,1-2 1,-3 1 4,2-1 0,-3 1-1,-4 1 0,0-1 1,-2 2-3,-2 0-2,-2 1-5,-2 1-17,-2-1-16,-2 2-8,-2-3-29,1 2-23,-4-1-39,1 4-35,-2-2-39,0 1-34,-6-2-40,3 2-46,-2 4-14,-2-4-33,-1-1 24,-1 0-24</inkml:trace>
  <inkml:trace contextRef="#ctx0" brushRef="#br0" timeOffset="123974.9932">18626 11604 1178,'0'-1'-4,"0"-2"21,6 0 25,-5 0 27,-1-2 31,3 2 15,-3-3 29,2 2 11,1 0 33,1-2-10,2 0-12,1 1-6,1-1-10,-1 0-13,3 1-17,-2-3 6,3 1-20,-3-2 2,0 1-3,0 0-13,2 0-12,-1 1-1,-1 0-6,2 2-6,-3-1 4,1 2-6,-3 0-4,2 1-6,-4 0-5,4 0-1,-3 3 1,-1-3 1,-1 2 2,2 0 3,-1 1 1,-1-1 0,0 1 2,-2-2-2,1 2 5,-1 0-7,2 0-12,-4-1-6,4 1-4,-4 0-6,4 0-1,-4-2 4,2 2-16,0 0-5,0 2-3,-1-1 0,2 2-6,1-1 6,-2 1-3,4 3-2,0 1 4,-1 0 2,5 3-2,-3-2 1,1 3 1,4-1 2,-4 1 3,3 1 1,0 0-1,-2 1-1,3 0 2,-2-1-4,1 2 25,-2 0 2,-1-1-1,1 1-8,-1-1 8,-2 0 0,-1-1 4,0 2 4,0-3-20,0 2-3,-2 1-1,1-2 2,-1 1-4,0-1-1,2-1-11,-2 2-1,2-2-4,-1-1-1,-1 0-3,1 1 9,1-1-3,-1-1-7,0 1 8,1-3-1,-1 2 4,0-2-3,0 0-6,0-3-5,0 0 3,-1 2 4,0-2 1,2-1 1,1-2-8,-3 2 8,0 1 2,2-2-3,-3-1 0,1 1 8,1-2-9,-2 2-6,1 2 10,-1-2-4,2-1 1,-2 1-6,2-1-11,-2 1-37,0 0-12,1-2-16,-1 2-17,1-2-30,-1-3-25,3 2-40,-4-2-27,1 0-13,0-1-33,0 1-38,-3-1-45,-3 1-22,4 3-29,0-3 29,-1 2-22</inkml:trace>
  <inkml:trace contextRef="#ctx0" brushRef="#br0" timeOffset="124340.8077">18774 12022 1028,'0'0'25,"8"4"-8,-3-3 9,-5 5 31,1-7 17,1 1 26,-2 0 22,2 0 11,-2-2 2,0-1 22,1 2 3,-1-3-6,5 5-10,-2 1-6,3-2-3,-1 5 0,-1-5-16,4 3-5,1-4-1,4 1-21,-1-3 1,4-1-13,3 2-15,0-5-5,6 3-5,0-3-9,0 1-1,2-2-6,2 1-5,-2-1-8,3 0 0,-3 1-6,1 2-4,-3-1-2,0 0-8,-1 2 0,-4 0-2,-2 1 0,-1 0-7,-3 0 3,1 2-5,-5 0 2,-1-2 0,-2 3-9,-3-1-20,1 3-15,-5 0-14,1 2-25,-2-3-29,-1 2-20,2-3-38,-2 2-12,-1-1-15,-3 2-20,3-2-18,-3 1-22,3-2 26,-2-2-31,-3 2-20</inkml:trace>
  <inkml:trace contextRef="#ctx0" brushRef="#br0" timeOffset="126165.9855">19361 10930 592,'0'0'28,"0"0"16,0 0 12,-29 4 26,29-4-15,0 0 60,0 0-12,0 0 7,0 0 3,0 0-1,0 0 1,-16 15 2,16-15 31,0 0-48,0 0 42,0 0-2,0 0-4,0 0-1,0 0-8,-12 14-12,12-14-4,0 0-3,0 0-25,0 0-1,0 0-10,0 0-8,0 0-5,0 0-9,0 0-9,0 0-5,0 0 0,0 0-3,0 0-2,0 0-1,0 0 3,27 4 2,-27-4-4,0 0 0,0 0-7,0 0-5,0 0-9,145-15-3,-121 9-5,0 0-6,-4 0-3,2 0-1,-1 0 1,0 1-3,-2-1 0,1 2-4,-2 1-19,-1-1-14,-4 1-10,-2 3-35,-11 0-24,0 0-32,0 0-30,0 0-45,0 0-25,0 0-24,0 0-22,0 0-9,0 0-10,0 0 24,0 0-9,0 0 12</inkml:trace>
  <inkml:trace contextRef="#ctx0" brushRef="#br0" timeOffset="126544.0146">19500 11217 663,'0'0'17,"0"0"28,0 0 15,0 0-25,0 0 58,0 0-24,-25 61 19,25-61 22,0 0-6,0 0-8,0 0-1,0 0 43,0 0-47,0 0 51,-2 17-14,2-17-3,0 0 13,0 0-10,0 0-2,0 0 5,0 0-3,0 0-20,0 0 9,0 0-12,0 0-24,0 0-1,0 0-10,0 0-20,0 0-4,113 14-7,-91-18-16,1-1-2,3-1 6,-1-2-8,1 0-2,2 2 3,-3-3-2,0 3 0,0-2 0,0 2 2,-6 0-12,0 1 3,-2 2-4,-4 0 2,0 0-8,-4 2 5,-3-1-5,0 1 0,-1 1 6,-1 0-7,-3 0 1,0 1-5,1-1 8,-2 0-9,-2 2-7,2-1-13,0-1-18,-1 3-8,1-3-17,-4 3-27,1-3-24,0 1-33,-1-1-31,-2 2-28,-1-1-23,-1 0-23,-1-1-19,2-1 32,-2 0-32,-1-1-20</inkml:trace>
  <inkml:trace contextRef="#ctx0" brushRef="#br0" timeOffset="128900.7349">20404 10592 396,'0'0'29,"0"0"16,0 0 23,-7-16 13,7 16 24,0 0-14,0 0 65,0 0-21,0 0-17,0 0 6,0 0-1,1-18 10,-1 18-3,0 0 33,0 0-55,0 0 46,0 0 4,0 0-6,0 0-3,9-18-15,-9 18-9,0 0-3,0 0-1,0 0-12,0 0 2,0 0-7,0 0-11,0 0 16,0 0 2,0 0-9,0 0-1,0 0-1,0 0 1,0 0-2,0 0 1,11-15-22,-11 15-14,0 0-1,0 0-6,0 0-12,0 0-7,0 0-1,0 0 5,0 0 33,0 0 9,0 0 3,0 0 2,0 0 0,0 0-2,0 0-8,0 0-10,-3 125-28,0-103-7,-1 2-4,2 1-2,-1-2 5,2-2-5,-2 3 7,3-2-5,0 2-1,3 0-5,-2 0 1,3 1-45,-3 1 36,5 2-43,-4 0 33,2-3-34,-1 0 31,1-1-32,-2-5 31,3 2 7,-3-3-12,2-1 10,0-3-4,-2 2 2,2-2-2,-1-1 0,2 1-6,-3-2 6,2-2-1,-1 1 4,0-3-13,1 1 10,-2-2-3,0-1 2,0-1 1,1-1 2,-2 0-2,2-1 4,-2-3-2,0 3-2,-1-3-5,1 0 8,2 0-7,-2 0 4,-1 0-5,2 0-3,-2 0 2,1 0 3,-1 2 2,0-1-10,0 0 6,0-1-20,0 2 3,-3-2 7,3 0-39,-4 0 4,3 2-77,-1-2 3,-1 1-75,3-2 0,-1-1-72,0 2-33,-1-2-40,4-2-40,-5 1-13,-1 0-31,3-1-4,-3-1 9,1 1-14</inkml:trace>
  <inkml:trace contextRef="#ctx0" brushRef="#br0" timeOffset="129683.2534">20851 10634 1095,'-6'-1'38,"8"1"-20,-1-3 34,1 2 18,-2 0 25,0-1 22,1 2 17,-1-2 27,0 1-35,3-2 41,-3 3-21,3-1-10,-2-1-25,-1 5-17,2-3-16,-1 3-23,-1 0-2,3 0-12,-1 2-9,1 1-8,0 1 5,0 1-8,-1 2 2,-2 0-4,0 1-2,-2-1-7,-3 0-4,1 2-3,-1-2-2,-2 0 1,1 1-1,-2-2 0,0 0 3,0-1-2,1-3 1,-1 1 1,4-2-1,0 2 2,-1-6-1,0 3 7,5-2 5,0-2 2,0-1 1,-1 1 5,-1-5 12,-1 1 11,2-4-1,0 0 7,-2 0-3,3-5 10,0 5 8,3-3 1,-2 4-5,2-4-10,0 6 3,1-2-13,0 4 3,-1-2-10,0 3-6,-1-1-6,1 3-5,-2-1-1,4-1-5,-3 2 1,1 1-8,1-3-3,0 2-6,0 0 4,0 1-6,0 0 1,1 1 3,1-1-4,0 1 1,-3 1-4,1 2 7,0-1-3,-2 0 2,3 1-4,0 1-1,-3 1 2,0 1 0,2 0-2,-4-1 1,2 0-2,-2 0 2,-2 1-1,-2 0 1,2-2 0,0-1-2,-1 2 4,0-2-4,-1 1 3,2-3 2,-1 1-1,0-2-1,2-1 0,-2 0 2,-1 0 4,1 0-1,0-1 0,0 1-1,0-2 3,0-1 7,0 2-2,2-2 3,-2 0-1,2 1 5,0-2 0,-1 2 3,0 0 0,2 1-4,0 0 3,0-1-3,-2 1 0,2 1-6,2 0 0,-2-2 0,0 2 1,0 0-5,2 0-3,-2 0 1,2 0-2,-2-2-2,1 1-3,0-1-10,1 2-12,-1-2-8,0 2-29,-1-1-30,2 2-38,-2-1-40,0 2-54,-3 0-48,2 4-55,-3 0-42,-5-3-12</inkml:trace>
  <inkml:trace contextRef="#ctx0" brushRef="#br0" timeOffset="130498.7489">21227 10700 881,'-6'-1'17,"4"-5"20,-1 2-26,3 4 53,-3-4-23,2 0 31,1-1 8,-2 4 18,2-2 0,0 2-9,-2-2 44,2-1-39,-1 0 44,1-1-17,0 1-4,-1 0 4,2 0-2,-1 1-1,1 1 0,1 1 3,1-3-13,0 2 6,2-3-1,-2 2-8,5-3-5,-2 0 5,2 0-10,0-3-8,1 1-4,3-2-7,1 0 8,-3 0-5,4 2-4,0-2-11,-1 3-8,2-2-5,0 1-3,-1 2-11,0-1-9,1 2-5,-1-1-7,2 2 0,-2-2 2,0 4-5,-1 0 2,-2 2-5,-1 0 0,-1 4-2,3 2-2,-5 2 5,2 3-4,-1 1 3,5 5-3,-3 0 5,1 2-1,-4 3-1,-2 3 6,1-2-11,-4 3 7,-2-1-2,-4 3-2,-2-3 4,-2 1 1,-1-2 0,-3 4-6,3-2 6,-3 3-6,3-1-1,0 1 2,-4 4-2,0-1-3,-2 2 0,3-5 1,-7 3-4,2-3 3,-3-3 1,3-2-2,2-2-1,0-1 1,2-5-2,3 1 1,0-4 3,2-2-1,4-2-1,2-4 1,0 1 0,1-3 0,2-1 4,2 1 3,0-3-3,3 1 3,1-1 11,2 0 3,1-1 8,6 1 3,-2-3 1,7 1-5,-1-1 1,0 0 0,3-3-11,0 1-2,6-1-10,-6-1 0,8 0-5,-3 1-1,4 0-4,3 0 1,0-1 0,-1 1-2,-3 2 1,1 0-2,-4 1 1,-1 1-1,-4 0 6,-2 1-4,-5 1-2,-1 0-6,-5 0-2,-1 1-11,-3-1-10,-2 2-2,-2-2-14,-2 1-26,-1-1-14,0 0-24,-3 0-29,-2 1-32,-4-1-27,0 0-47,-2 0-43,-1 1-27,-1-1-39,0 0-23,2-1 5,2 0-23</inkml:trace>
  <inkml:trace contextRef="#ctx0" brushRef="#br0" timeOffset="131266.2756">22470 10669 913,'3'-15'20,"1"-1"24,0-2-18,-2 0 56,-4-2-39,1 2 20,-1-2 7,-1 3 10,-4-2-20,1 3-14,-3-2 25,1 2-44,-4 1 48,0-2-15,1 4-4,-2 1-5,-1 1 11,0-1-6,0 5-3,-2-3-6,2 4 1,-2 1 1,2 1 3,-2 1 2,-1 2-5,-1 1-4,1 0 2,-1 1 6,-4 2-1,2 3 7,0-1-3,-3 2-5,2 1 5,0 2 13,0-1-2,3 1 0,-3 1-7,4 0-9,2 2 0,0 0 8,1 2-3,3-1-9,1 2-1,1 0-5,0 0-1,1 1 5,3 1-1,0-1 0,2 1-4,0-2 5,1 2 1,2-3-5,2 2 2,0-3-4,2 2 2,2-3 11,3 1 5,0-3-4,4 3 3,1-2 4,4 0-2,0-1 9,4 0 8,-1-1-13,4-3-4,2-1 0,1-2-6,2 0-2,2-1 0,2 1-16,-1 0-11,1 1-7,0 2-4,-3 0-7,-2 1 0,-1 2-4,0 1-2,-5-1 4,-1 3 0,-6 1-3,3-1 1,-4 3-2,-2 0 1,-4 1 1,-1 1 3,-2 0-5,-2 2 0,-3-5 2,-1 5-2,-1-2 1,-4 1 0,-1-1-2,-3 0-2,-1-1 5,-4 0-1,1 0-1,-4 0-5,1-2 0,-5-1-2,2 0-4,0-1 3,-4-2-1,4 0-7,-2-2 4,0-1 6,1-1 1,2-1 3,0-3 3,2-2-1,2-1-2,2-1 4,0-3-1,2-1 3,-2-2 1,2 1-1,4-5 1,0 3 1,-2-5 5,-1 0 3,4-2 1,-1 1-2,5-3-3,-3-1 7,6-2-5,-2 2 7,6-2-4,-1 1-2,6-2 3,-2-1-4,1 1 1,5-1-9,-1-1 0,2 1-2,1-3-4,1 1 1,1 0-6,1 1 4,2 1-5,-1-1 3,-1-1-3,0-1 1,-1 4-4,-2-1-4,-3 0-10,-4 0-26,-3 2-7,-3 3-6,-1 2-31,-6 4-25,-2 2-41,-5 3-32,-2 2-41,-3 1-28,-3 3-42,-4 2-60,1 1-34,0-3-20</inkml:trace>
  <inkml:trace contextRef="#ctx0" brushRef="#br0" timeOffset="132258.6683">22868 10818 1187,'-6'-11'0,"-3"4"27,8 3 27,-4-5 26,-2 0 27,5 0 16,-1 2 25,0 3 14,-1-3 32,1 5-15,0-3-3,0 2-10,2 4-8,0-2-10,1 4-12,1-3-7,0 0-25,1 0 4,0-3-20,2 3-8,1-4-18,-1 7-2,4-6-6,-3 7 1,3-1 1,1 5-10,2 4 3,-2 0-10,1-1 5,-1 3-7,-1 7-1,-2-1-7,1 3-7,-3 1-11,0 1-5,-1 1 0,-1 5-5,-2-2 5,0-4-6,1 0 1,-2-2-2,1-2 3,-1-1 1,0-2 1,1-3-1,-3-2-4,3-2 2,-4 0-1,4-5-3,-1 0-1,0-4 1,-1-1 1,1 0-3,1-1 10,0-1-7,0-2 2,-1-3 2,1 0 2,-2-3-2,2-3 1,0-2 3,-3-3-6,8-2 4,-3-4-3,2-4 2,3-4-2,-4-4 1,5 0-5,2-3 3,1 1-1,2-2 1,-1 3-2,1 1 4,4 6-1,-1 4 0,1 4 4,-4 6-1,1 1 1,-2 5-3,-2 5 5,-1 4-2,2 3 0,-2 4 0,1 0-1,-1 4-2,1 6-2,0-1 0,-1 3-3,-1 1 3,1 0 1,-2 5 2,-1-1-1,-2 2 2,0 0 0,-1 0-2,-1 0 2,1 3-5,-2-3-6,-1-1-5,1-1 3,1-3-4,-2-2-8,1-1-5,-1-3-9,1-1-3,-1-1 0,2-5-2,-2 0 4,1-3-2,-2-1 9,2-3 11,-2 1 6,1-4 7,1 0 6,-1-4 7,0 0 3,3-2 7,1-5 8,-3-1 0,2-2 2,1-4 0,3-3 4,0-2-3,2-3-6,2-3-1,0-2-6,1 5-7,2 0 4,-2 3 1,2 2-6,-1 5-3,-3 4 4,1 3-4,-3 2-1,0 2 8,1 1-10,-3 3 1,1 0 2,1 3-1,2 0-1,-2 1 0,1 2-1,3 2-3,-2 1 5,-2 1-4,4 0 0,-4 0 2,2 1 0,-2 2-2,1 2 3,-1 3 2,-1 1-5,-1 3 4,-1 1 1,-2 7 1,-3-1-2,0 1 5,0-1-2,-2-1-2,0-3 5,-2-1-3,3-2-7,-3-2-4,3-2-6,-2-1-4,2-3-11,-2-2-27,2-1-19,-3-1-25,1-4-27,2 0-46,-1-2-54,0-2-63,-6-2-45,6 0-44,0-4-6,0-3-50</inkml:trace>
  <inkml:trace contextRef="#ctx0" brushRef="#br0" timeOffset="132993.2108">24018 10307 1357,'0'-10'47,"-3"1"43,5-2 38,-2 2 27,0 1 21,1 1 34,-1 1 21,-1 1 17,1 2-36,0-1-34,0 2-33,0 1-15,1 2-9,0 2-25,-1 0-16,3 5-1,-2 1 6,0 3-1,-2 2-2,1 4-7,-1 0-9,-3 1 9,0 4 9,-6 1-11,2 0-7,-1 1-3,-4 3-3,0 3 7,-4 3 8,2 0-13,-2 3-10,-1-1-3,0 3-13,-1-1-3,1-2 4,-1 0-12,1-1-12,1 1-5,1-4-2,2 0-2,1-3-8,0 1-4,3-5-11,3-1-14,0-5-9,4-3-8,0-5-20,1-2-16,1-2 1,1-4 2,0-3-8,0-2-21,0-2-12,-1-2-22,1-5-15,-2 0-24,2-3-10,0-4-36,0-3-24,0-3 8,0-2-16,2-1 5,0-2 10,2-3 10,0-8 39,3 2 24,0-5 17,1 2 23,1-4 37,4 2 15,-1-4 15,1 5 35,-1 8-16,-2 0 17,2 5 23,-4 3 8,-1 3 10,2 3 29,-3 2 27,-2 2 19,1 1-26,1 3 10,3-1 28,-3 1 13,0 1 17,3-1 6,0 3 8,-2-1-2,0 0 53,-1 5 4,0-2-9,0 2 6,-1 2-5,-1-1-8,1 4-16,-2-2-7,0 0-24,0 1-6,-2 0-19,2 2-13,0 0 4,2 5-6,-1-1-13,3 4-6,-3 2 12,6 3 10,-3 0 7,0 4-6,-1 1-25,4 0 2,-3 1 7,2 0 0,-2 2-13,3-3-14,-3 3-2,2-2 27,-3 2 12,3 2-1,0-1-10,-3 2-4,0 2-2,2 2-4,-3 1-4,1 3-25,-1 0-7,-4 0-5,3 0 7,-3 2-4,-1 1-1,0-1-6,0 0 0,-1-2-3,2-1-6,-1-1-2,-1-4-2,2-3-45,2-1 39,-2-5 1,1-3-19,0-5-9,-1-1-6,-1-2-12,3-2-9,-3-2 26,1-3-87,2 0-30,-3-3-16,3-1-28,-1-4-48,1-2-56,-3-3-46,0-1-53,-5-1-22,-2-2-27,-1-3-37,-1 2 2</inkml:trace>
  <inkml:trace contextRef="#ctx0" brushRef="#br0" timeOffset="133325.0063">23692 10720 735,'-3'1'14,"-6"-1"22,4 2 12,-4-2 13,6 0-25,1 1 49,-1 0-22,2 1 10,1 1 9,-4-3-15,4 5 13,0-5 3,0 2 50,4 1-33,0-2 47,1 2 4,1-1 4,5 4 0,-1 1-4,3-4 2,3 4-19,2-4-6,2 1-12,1-4-14,5 0-16,-1-3-4,1-3-20,3 1-16,2-2-5,0 1-12,3-1-12,-3 0-3,0 2-6,1-1-7,-4 1 2,-1 3-4,-5-2-7,-1 1-9,-4 2-19,-4-1-20,-5 0-42,-4 2-57,-6-2-68,-2 2-65,-5-4-74,-6 2-40</inkml:trace>
  <inkml:trace contextRef="#ctx0" brushRef="#br0" timeOffset="134782.1556">19085 12434 759,'2'-5'11,"2"1"23,-5 3 19,2-5-27,-2 5 51,1-2-15,1 3 30,-1-2 3,-3 2 4,3 0-7,-1 0-4,-1 2 49,1 1-38,0 2 35,0 4-11,-2 3 20,-2 2-1,-2 2 0,-3 4 9,-3 3-12,-4 0 4,-1 4-5,-7-2-2,1 3-5,-8 0-4,2 0-3,-4 3-5,-2-1 3,0 4-10,0-3-15,3 4-11,-1 0-15,3 1 1,1 1-2,1 1-13,6 3-10,-1-2-1,-1 5 3,2-3 0,1 1-3,5 1-12,2 4-9,5-1-7,5-1-2,3 1 0,8-3-7,4 3-5,7-1-2,4-4 2,4-3 5,2-4-3,6-2-2,7-4-1,1-4 0,7-4 4,-1-2-2,3-3 1,0-2-5,6-3 1,-5-1-2,-1-2-3,-5-2 4,-8-1-2,-1-1 1,-4-2-2,-7 1 1,-3-2 4,-4 1 0,-3 1-5,-1-2-4,-3 1-1,-3 0-2,-1 2-11,2-2-21,-3 1-19,-2-1-13,0 1-32,0-1-20,-2 2-32,-1 0-32,-2-1-27,1 0-32,0-1-15,-3 1-27,-2-1-8,2-1-18,0 0-30,-2-3 6</inkml:trace>
  <inkml:trace contextRef="#ctx0" brushRef="#br0" timeOffset="135402.831">19844 12550 695,'2'-14'25,"3"2"25,-1 0 15,-1 1-17,3 1 53,-2 0-22,0 1 19,0 2 15,0-1-6,-1 3-10,-1-1-1,0 3 28,-1-1-39,-1 3 44,0 1-9,0 0-12,0 0-2,-1 1-7,-1 1-6,0 0-7,-3 1-11,2 2-11,-4 1 6,0 3 9,-4 1-5,-2 5 3,-3 1 4,1 3 6,-6 3 11,2 3 8,-1 2-5,-2-1-7,2 7 18,-1-2-2,2 4-7,2-1 2,1 3-7,4 0 2,1 0-5,5-2 3,4 1-24,2 1-9,2-4 1,5 2-1,3-5-1,2 4-13,3-2-3,1 0-4,3-2 2,-1-3-1,4 1-5,-1 2 14,1-1-5,-2 2-2,-1 1 3,2 2-2,-4 1-1,0 2 0,-4-1-2,1-1-21,-2-1-5,-4 0-4,0-3-9,-2-2-3,-1 1-3,-1-2 0,-1-1 3,-3-1 2,1 2-6,-2-4 5,1-1 4,0-1-3,-1-2 1,-1-3-3,1-1-5,0-2-2,1-2 7,-4-1-12,0-2-18,-3-1-31,1-1-23,-1 0-23,-3-4-26,-2 0-31,2-3-40,-3 0-31,0-3-24,-2-3-14,0 0-24,-4-4-24,1 0-11,-1-1-39,0-5-5,0-2 4,-2-2-20</inkml:trace>
  <inkml:trace contextRef="#ctx0" brushRef="#br0" timeOffset="135766.8613">19428 13210 663,'0'1'22,"-3"-2"18,2 4 13,-3 1 19,0 0-22,4 2 39,-2 1-17,2-2 6,-1 4 3,0-4-10,2 1 2,0-3-4,6-2 35,-3-1-18,6-1 28,1 2 16,3-4-14,6 3-3,2-4 10,5 1-4,6 0-10,2-5-17,7 2-11,5-5-19,1 1-10,0-4 1,3 3-25,-1-3-8,-3 3-9,-7 0 0,-3 1-2,-7 1-16,-7 2 0,-5 2-13,-7 0-23,-4 2-29,-7-2-34,2 2-42,-6 2-45,2-1-34,-1-1-9,-2 1-34,3 2-32</inkml:trace>
  <inkml:trace contextRef="#ctx0" brushRef="#br0" timeOffset="136259.7075">20123 12905 1400,'5'0'-19,"-9"-2"38,12-2 29,-8 4 27,-3-3 22,7 3 28,-1 0 13,-3 0 32,0 2 34,0-1-13,1 2-12,0-2-5,2 3-2,-2-3-11,5 0-1,-1-1-21,6 0 6,3 1-8,1-2-15,1 4-19,4 0-14,5 2-9,-2 1 0,3 2-3,-1 2-21,2 1-11,-2 3-1,3 1-1,0 1-5,-1 0-2,-2 2-14,0 2-6,-2-2-2,2 3-4,-6-1-1,1 0-4,-3 1 4,0-2-5,-5 1-1,-2-2 0,-1 0-6,-3-2 0,-2-3-2,-3-2-4,-2-1-8,-3-3-5,0 0-1,-2-2-9,1 0 1,0 0-2,-1-1 6,-1-2 0,0 1 5,4-3 4,-4-3 2,2 0 6,-2-1 9,-1-2-2,1-2-1,-1-2 1,0-4-1,-1-1-2,1-5 2,1-3 1,1-5-1,1-3-2,2 0-1,2-1 0,1-2 2,1 5 2,2 1 0,3 2-3,2 4-1,1 1 5,2 5-1,-1 2 3,2 3-4,1 2-5,1 1-2,-1 2-8,2 2-26,-2 1-10,1 0-16,-4 1-29,4 3-32,-4-1-40,-2 0-40,-2-1-31,-4 2-20,-2-1-41,4 0-44,-3 0 9,-2 0-42</inkml:trace>
  <inkml:trace contextRef="#ctx0" brushRef="#br0" timeOffset="137428.5931">21203 12872 1178,'10'-11'22,"-7"-3"33,2 2 32,4 2 24,-9 0 12,0 0 23,-1 1 9,-1 3 0,-4-2-4,1 3-18,-4 3-27,1-2-17,-5 3-12,0 1-13,0 1-3,-4 0 9,1 4-11,1-1-6,-2 4 0,1 1-4,-1 3 1,5 1-1,-2 4-2,0 1 3,3 2-4,-2 1-4,5 1 2,-1 1-1,3 1 2,1-2-2,2 0-1,0 3-15,5-4 1,-1 0 0,2 0-8,3 0-3,0-4 0,3 0-9,1-2-1,2-2 1,1 0 0,1-4-7,0-1 2,2-3 5,0-1-3,0-3 3,0-2 2,5-2 0,-3-5-4,2 0 4,2-4 2,0 0-5,0-5-3,-2 0 3,1-4-3,0 1-2,-4-1 2,-3-3-2,-1 2-4,-4-3 4,-4 1-4,-3 0-3,-5 0 1,-3 1-5,-2 2 1,-5 3 1,-3 2-6,-2 1-10,-2 7-5,-1-1-5,1 5-13,-1 1-4,1 5-17,-1-2-11,4 2-18,-1 1-9,1 0-13,4 0-13,-3-3-5,6 3-13,2-3-2,0 0-3,2 0 5,2 0-6,3 0 16,1-2-11,1 2 8,4-2 1,0-3 34,3 1 12,0-3 0,2-2 10,3-1 1,0-1 32,0-3 8,1 2 26,-1 0-16,0 1 10,-2 0 37,1 4 18,-4-1 25,0 2-19,-2 2 47,0 1-32,0 0 25,1 1 3,-1 2-4,2-2 15,-2 0-6,1 1 32,2 1-23,3 1 52,-4 1-20,2 2 20,0 0-1,1 5-4,2-1 11,1 2-5,1 0-15,0 0-16,0 2 5,2 0-26,0 2-7,-3 0-17,4 1-17,-6 2-10,0 1-3,-2 2-7,-3 0-9,-1 4-3,-1-2-4,-2-1-6,2 3-1,-1-3-1,-1-1-7,-1-2 1,5-1-4,-5-3-1,1 0-2,-2-4 3,1-2-2,-2-1 0,0-2 2,1-2 2,-1-1 0,0 0 5,-1-2 4,1-2 5,-2-1 4,2-1 0,0-4 2,0 1-2,-1-6 2,1-3-2,3 0-4,1-5-4,1-3-4,-1-2-4,3-3-4,2-4 0,3-2 0,3-1-5,0-2 1,4 1-1,1 2-1,0 3 2,2 4 4,-2 4 1,-2 7-2,-2 3 2,-3 4-4,-2 5 2,0 3 4,1 4-2,-2 2-1,2 1-4,0 4 5,3 0-3,-1 4 4,1 1 2,-1 2-4,-3-1 3,1 2-6,-1 3 6,0-1-6,-5 1 7,3 0-2,-3-1-5,-2 1 3,1 0-3,-4-2 2,0 0-2,-2-2 1,0-1-2,-3-1-2,1-2 1,1-1-2,-2-3-1,0-1 2,1-1-4,-1-1 6,3-3-1,0-1 1,-1 0 3,2-2 2,0-2 2,0-2 2,0-1 3,0-2-5,2-2 2,-1-4-2,1-3 3,4-4-4,0 0 2,1-6-2,2 1 0,3-4 2,1 2-2,1 0 5,-2 1-6,3 2 6,1 4 1,-3 2-1,4 4 5,-7 4 0,4 2 1,-4 2-4,1 6 2,-1 1-4,0 1-1,2 5 3,-3 4-3,2-1 3,2 4-1,-2 1 4,-1 3 1,0 1 3,0 2 2,0-2 0,-1 3-4,-3 1 2,2-1-3,-3 0-2,1-3 2,-1 0-2,-1-1-4,1-1-1,-1-4 2,0 1-5,-2-2 1,4-4 0,-1 0-4,-1-2 0,-2 0-7,2-2-16,-1 0-14,1-2-11,-3 2-18,2-2-31,-1-2-35,1 1-52,1-6-59,-4 1-48,-4-4-42,1-2-55,-2-3-21</inkml:trace>
  <inkml:trace contextRef="#ctx0" brushRef="#br0" timeOffset="138030.8463">23184 12082 1062,'-5'-14'18,"-4"4"-1,8-1 7,-12 3 31,5 2 10,1-4 21,2 2 19,-2-2 14,1 1 7,0 1 22,0-2-2,4 4-14,-3 0 8,1 4-14,0 2-19,-2 0-6,1 3-12,-4-2-11,2 7 9,-5-3-12,1 5-7,-3-3 5,2 5 10,-2-3 0,2 4-2,2 1 6,-2 1-5,0 4 1,3 2 5,-3 6 9,-1 2-3,0 5-3,-1 3-6,-4 3-13,1 2 1,0-1-8,2-1-4,0 0-17,3 1-6,2-2-3,3 0-2,3-2-2,3-2-11,3-1 3,1 1-8,4-3-4,4-1 1,1-3-2,3-2-3,3-1-1,1-4 3,-1-1-2,1-4-1,-1-1 1,-3-3-6,5-3 4,1-2-3,-2-3 1,4-4 0,4-3-1,3-1 1,3-4-3,1-4 2,2-2-3,1-3 1,2-3 0,-1-3-3,0-4-1,-2-4-1,3-4 0,-4-3-3,-1-4 1,-4-2-2,-3-4-1,-8-2-4,-3-1-2,-11-1-8,-5 0 1,-8 3-6,-9 1 5,-8 0-3,-4 8-3,-11 3 4,-2 5 7,-4 2 3,-3 5 1,-2 4 3,6 2 1,0 4 1,9 4 3,3-1 0,4 3-4,5 3-7,4 2-7,7 0-17,-1 4-16,2 2-2,2 1-12,3 3-20,-4 0-14,9 5-15,-6-2-22,3 3-5,-3 0-23,0-2-34,-1 0-6,-2 3-17,-1-1-15,-1 4-21,1-2 27,3 3-29,-2 0-27</inkml:trace>
  <inkml:trace contextRef="#ctx0" brushRef="#br0" timeOffset="138426.9341">22814 12691 1331,'0'-4'-17,"-1"1"35,7-1 24,0-1 23,-3 1 30,4-1 17,-3-1 25,4-1 5,-2-1 48,5 0-26,-1 0-8,3 0-1,0-3-22,0 1-4,3 0-15,-3-2 8,4 1-20,1 1 6,2 0-6,-2 2-14,1 1-10,2 1-7,0 4-7,3 0-9,-3 4-3,2 0-9,-3 5-6,0 1-7,1 1 5,3 3-6,-6 2 0,3 1-3,0 4-5,-3 0-8,2 2-2,0 0 0,-2 2-4,1-1 3,3 2-2,-3 0-2,0-1-1,2-1-2,0-1 0,-2 2-2,1-5 3,-3 1-2,2-2 1,-3-2-5,0 0-2,-2-1 0,-1-3 1,-1 1-5,-2-3-21,-1 0-11,-2-3-13,-3-1-14,0 3-29,-3-5-24,1 3-29,-2-5-40,-2-2-39,0 0-39,-4 1-51,0-3-37,2-4-2</inkml:trace>
  <inkml:trace contextRef="#ctx0" brushRef="#br0" timeOffset="139019.7055">23940 12196 1373,'4'-7'-12,"1"-7"31,-3 4 20,1 2 24,2-2 23,-2-1 12,1 1 22,2-4 13,-4 4 18,7 0-10,-4 1-8,0 1-18,3 1-10,0 0-1,1-3-9,1 5-5,-1-2-1,1 1-9,-3-2-4,2 0-1,0 2-5,-2-3-2,-1 4-6,-1-3 5,-1 4 1,0-2-6,1 0-4,-1 0-1,0 3 3,-3-1 5,2 1 0,-1-2-5,-1 3-3,1-1-6,-1 3 3,-1-1-7,2-1-11,-2 4-13,1-2-10,-1 1-8,0-1-2,0 3 0,0 1-6,0 3 4,-1 0 8,1 5 2,-3 1 19,1 2 4,1-4 10,-1 7 6,-1-4 1,0 6-2,2-3 0,-2 2-2,1 0-12,1 6 1,1 2 0,-3 0-3,6 3 0,-2-3 6,1 4 2,1-1 0,1 1 21,1-2-2,-1 2-9,-1 1 0,5-3-1,-3 1-5,0 0 0,0-1-4,1-2-20,-1 0-5,2-3-2,-3-2 3,0-2-5,2 0-1,-1-4-5,1 0 0,-2-2 2,3-4 0,-1 1-7,0-4-4,-1-1 4,0 0 4,0-4-6,-2 1-2,1 0-4,0-2 6,-3 0 5,0-1 1,2 0-5,-3 1-9,1-1-11,-2 2-30,1-2-23,-1 0-27,-1 0-23,1-2-33,-2 2-35,-2-2-24,1 2-30,-1-3-20,0 2-19,-2-4-31,1 2-25,-2 2-33,-1-3-2,2 0 2,-1 1-23</inkml:trace>
  <inkml:trace contextRef="#ctx0" brushRef="#br0" timeOffset="139347.9956">23922 12823 1020,'0'2'14,"-7"0"-23,3 1 54,0 2-18,1-1 22,1 0 16,1 0 6,-2-1 18,3 0 0,-1-3 41,1 1-43,0 0 36,1-2-1,0 4-2,1-2 26,1 0-8,0 1 4,2-1 1,2 1-7,2-2-9,3 0-8,-1-2-16,6-1-21,-1-1-6,3 0-17,0 0-15,3-2-4,-2 1-7,3-1-10,1 2 1,-2-1-13,3 0 0,0-1-3,1 2-3,-2-1-1,2 0 1,-1 0-4,-2 1 3,-1 1 1,-3-1-5,-4 1 2,-3 1-5,-1 0-6,-4 2-16,-5-1-20,2 1-23,-4 0-34,1-1-40,-1 0-43,-2-1-57,-3 2-42,-2-1-47,-4-1-12</inkml:trace>
  <inkml:trace contextRef="#ctx0" brushRef="#br0" timeOffset="139658.3499">24449 11528 963,'0'-7'30,"-3"3"-17,11-3 65,-3 4-38,-2 0 19,-1 3 12,3 2 7,-2-1 15,1 3-17,-1-1 23,-1 4-54,2 0 47,0 0-15,1 4-7,-3-2-3,4 5-11,-5 0-15,1 1-5,-1 1-1,-1 2-11,0 0-4,0 2-4,0 0-2,-1 1-5,-1 0-4,1 1-13,-1 0-22,-5-1-26,4 1-39,-3-1-46,5-3-17,-3 0-71</inkml:trace>
  <inkml:trace contextRef="#ctx0" brushRef="#br0" timeOffset="140148.0476">24905 12110 1095,'6'-19'35,"0"2"6,-6 3 18,15-2 31,-13 4 13,2-1 9,-4 5 13,3 0 13,-3 1-27,-3-2 0,1 4-22,0 3-29,-1 2-11,-3 2-5,-2 3-15,-1 2-10,1 2-5,-2 3-2,-2-2 4,-1 5-4,0 1 1,1 3-2,-1 0 1,2 2-2,1 0-3,-1 1 2,2 2 9,2-1 12,0-1 6,-2-2 1,3-2 1,3-1 7,-1-2 7,1-2 7,1 0 3,2-1 0,0-3-2,2-2 13,1 3 9,4-3 0,1 0 2,3-2 9,0 4-8,5-2 0,0 0-5,2 0-10,2 0-4,1 0 4,3-1-1,-1 0-13,3 1 0,0-1-8,-1 0 0,1 2-6,0 0-6,-3 0-9,0 0-11,-1 2 0,-1 0-9,-3 1 1,-1 0 2,-1 2 4,-1 1 3,-3 0 7,0 2 4,-2 0 2,-4 1 5,-1 1 4,0-1-1,-3 0-3,-4 0-1,1 1-5,-6-2-3,2-1-7,-4-1-5,-3 0-5,-2 1-2,-2-3 0,-1 1-11,-4-2-19,-4 2-33,-1-5-34,-4 2-46,-2 0-58,-2-3-84,-5-6-83,-4 2-70,2-4-78</inkml:trace>
  <inkml:trace contextRef="#ctx0" brushRef="#br0" timeOffset="141403.2737">18800 15028 865,'-7'-3'22,"7"3"32,0 0-16,0 0 16,0 0 26,0 0 17,0 0 23,0 0 21,0 0-7,0 0-1,0 0 23,0 0 16,0 0-14,0 0-3,0 0 1,0 0-12,0 0-1,-6-17-20,6 17 6,0 0-23,0 0-6,0 0-7,0 0-19,0 0-7,0 0-13,-19-7-6,19 7-10,0 0-5,0 0-6,0 0-7,0 0 3,0 0-3,0 0 3,-79 19 0,-15 8-2,72-17 6,4-2 3,-4 0 5,5-1-7,-2 0 1,2 1-2,4-1-3,2 0-4,1-1-7,1 2-1,1-2-1,-1 2-3,3-1-1,-1 3 3,2-1-3,1 1 4,-4 3-1,4 0-3,2 1 1,-3 2-1,3-1 0,1 2-3,1-1 5,1 1-5,1-2-3,3 1 3,-1-1-2,0-1 0,6 0 3,-2-2-5,4 0-2,1-1 2,0 1 3,4-2-2,0 0-1,5 0 2,-3 0-1,4-2 3,-3 1 2,0-2-3,0-2 1,-1 1 2,-1-3 0,5 0 1,-2-1-2,-1 0 2,5-2-5,0-2 4,1 1-2,0 0-1,-1-3-1,-1 2-5,-4-2 1,0 0-5,-1 0 1,-4-1-12,1 1-23,-6-2-19,2 2-17,-4 0-21,-1 2-33,-2 0-29,-1 0-47,-2 1-23,-1 2-35,-4 2-21,2 0-33,2-3 11,-2 0-20,0 0-14</inkml:trace>
  <inkml:trace contextRef="#ctx0" brushRef="#br0" timeOffset="142032.8844">19664 15167 1045,'0'0'28,"0"0"-5,0 0 20,0 0 16,0 0 16,0 0 17,0 0 7,57-85 10,-57 85-18,0 0 14,0 0-16,0 0-11,0 0-5,0 0-12,0 0 0,-8-42-10,8 42-3,0 0-4,-23-49-2,14 49-1,-3 0-10,0 2 15,0 0 8,-6 4 5,0-2-2,1 2 9,-3-1 7,2 4 8,-3-2 7,3 1-19,-1 1-11,3 1-6,-3 0 8,2 1-13,1 1-5,1 1-10,-2 1-12,3 0 0,-2 2 2,4-1 2,1 0-13,0 1 2,2-1-8,2 1 1,1-1 5,1 1-1,4-2-6,1 0 0,1 0 4,3 0-5,1-1 1,1-2-1,5 1 2,-1 0-1,3-4 3,2 2-6,0-1 0,2-3 2,2 0 2,-3-2-1,2 0-4,-2-1 1,0-2 2,1-1 4,-1-3-5,0 1 0,0-2 1,0-2 1,2-3 4,-2-1 0,0-2-3,1-3 2,0-2 2,-3 0 8,2-4-2,-2-1 2,2-5-2,-3-1-2,1-3 0,-1 0-2,1-2-1,-3 1-7,-1 1 1,0 6 0,-3 1 4,0 6-4,-2 6 0,-1 3 0,-2 3 0,1 4 0,-3 2 0,-3 1-1,6 2-5,-3 2 2,1 3 4,1 1 0,-1 4 7,3 3 1,2 2-1,0 3 2,0 0-5,2 1 7,1 0-6,-1-2 2,2 1-4,1-4-1,-2 0-2,4-3-5,-3-1 8,0-3-6,1-1 3,0-1-3,-1-2-9,-1 0-15,-1-2-7,-1-1-14,1 0-21,-2-1-20,0-2-25,0-1-26,-2-1-33,2-1-30,1 0-27,-2 0-31,0-5-18,0-2 6,1-1-27</inkml:trace>
  <inkml:trace contextRef="#ctx0" brushRef="#br0" timeOffset="142422.6457">19908 14457 1288,'-3'-16'-7,"8"1"41,0-2 31,-3 4 31,0 1 17,1 2 29,2 2 10,-1 1 31,-3 2 18,1 2-16,0 2-13,0-2-17,0 6-5,-2-3-19,0 0-3,-2 0-21,2 0-2,0 0-23,-2-3-19,2 3-9,0-2-5,0 4-7,2 1-1,1 3 8,0 0 7,2 4 5,0 3 6,2 3 0,2 3 2,0 0 10,2 0 8,-1-2-8,3 3-15,-2 1-4,2 3-2,-3-3-2,-3 5-1,3-3-13,0 7-8,0 3-7,2 1 1,3-1 0,2 2-3,3-1-1,3 2-5,2 0 2,1 1-8,-4-2 2,3 2 0,0-2-2,-3-1-1,-2-2-4,-1-1-8,-5-3-8,2-3-10,-3-1-20,-3-4-24,0-5-29,-4-2-13,3-3-28,-5-4-15,3 0-28,-5-3-17,0-1-11,0-2-15,0 1-16,-4-1-41,0-1-13,0 2-30,1-5-7,1-2 8,-1-1-20</inkml:trace>
  <inkml:trace contextRef="#ctx0" brushRef="#br0" timeOffset="142869.8831">21016 14611 1162,'11'-19'-2,"-7"3"27,2-2 28,3 7 31,-5 2 20,-3 3 12,-1 0 15,2 0 19,-4 0 9,2 1-25,-3-1-17,0 0-11,-1 1-13,-1-1-10,-1 3-9,-2 0-16,1 5-2,-2-1 7,-1 4-4,-2 2-10,-1-2 2,0 1 1,0 2 2,-1 1 8,0 0 4,-1 2-2,3 1-2,-1 2 2,1 3 1,1 4-1,2-3-4,0 4-2,3 1-5,-3 2-5,5-2-8,0 0-7,-1 2-10,3-1-2,1 1 1,1-1-9,0-1-2,3-1-1,2 1 2,0-2-5,3-2-1,2-1 1,2-1-3,2-1 2,1-2-1,2-1-1,0-1 1,1-2 3,3 0-3,-1-4 5,0-1 0,1-2-4,-1 0 3,0-3-2,1-1 2,-1-2-3,0-1 1,-1 1-9,-2-3-13,0-1-8,-2-1-12,0 0-23,-3-1-33,-2 0-26,2 1-44,-8-1-38,3 3-58,-4 0-33,0 1-61,-2-1-11,-2 3-45</inkml:trace>
  <inkml:trace contextRef="#ctx0" brushRef="#br0" timeOffset="143439.6348">21427 14630 1661,'2'-12'36,"-2"1"49,9-7 27,-7 11 39,2-3 31,1 2 22,-3 2 21,0 2 25,1-2-20,0 1-38,0 2-2,0-2-23,1 2-27,-1 0-17,-1 0-10,0 3-13,-1 0-8,1 0-3,1 4-18,-1 3-15,3 0 1,1 4-1,-2 4-4,1 4-4,0-1-9,-1 7-2,-1 1-4,-2 1 0,-1 1-4,0 0-4,0-1-9,0 2-4,0-4 2,0-1-7,0 0-7,0-4 3,2-2-4,3-1 4,-4-2 1,4-2-1,1-1-4,2-3 4,3 0 4,-2-2-1,3-3 4,1-1-2,1-2 4,5-4 0,-3 1 1,5-6 16,2-1-18,4-2-4,-1-4 4,4-2-5,3-4-5,-3-1-1,1-2 2,-1-3-22,0-1 19,-5-3 4,0 2-6,-6-4-3,-3 2 1,-2-1 2,-3 1-3,-5 4 3,-3 5-1,-1 2 1,-2 5-5,-2 2 9,-1 2-1,-1 6 0,-2-1 3,2 1-1,-2 0-4,1 1 1,0-1 2,0 5-4,0 2 0,0 2 0,-1-1-2,-3 2 2,4 1 3,-1 3-3,0 2 3,2 3 3,-1 4 3,1-1-1,4 7 1,0 2 3,1 3-1,3 0 0,0 1 13,0-2 3,2 0-4,0-2 1,0-3-1,3-2-4,0-2 3,-2-2 2,5-2-21,-3-1-5,2-2-13,3-3-2,-1-1 2,3-3-8,1-1-4,1-4-14,4-2-2,-2-2-17,4-3 11,1-3-21,0-1-32,-1-3-5,0-1-33,-2-3-22,-1 0-37,-4-4-38,-2-2-43,-5 2-37,-5-4-20,2-1-55,-5-5 16,-2 0-34</inkml:trace>
  <inkml:trace contextRef="#ctx0" brushRef="#br0" timeOffset="143775.4292">22342 13868 1053,'-5'-20'41,"1"0"-10,-2-3 29,8 7 27,-5-1 23,3 2 23,0 3 16,-1 0 20,-3 3-35,1 3 40,1 2-19,-3 3-24,-1 0-17,1 3-6,0 0-3,-2 4-8,0-1-3,-1 2-15,0 2 1,0 0 2,-2 1 4,3 1-4,-1 2-4,3-2-2,1 2-1,0 0-9,4 3 11,-2-3 10,4 4-5,1 0-9,-1 0-6,1 2-2,1 3 17,1 3 12,0-1-12,3 4-20,0 2 3,2 2-1,-2 0 1,5 4 0,-1-1-17,2 1-16,-1 0-9,1 1 5,1 1-1,-2 0-8,3-1-3,-2-8-7,0 2-4,0 1-11,-1-5-10,-2 1-14,1-5-18,1-2-36,-2-2-10,-1 1-42,-1-2-24,-1-5-36,0-2-29,1-2-49,-5-2-20,-3 0-6,-1-2-34,0-2-18,0-1 3,-1-1-27</inkml:trace>
  <inkml:trace contextRef="#ctx0" brushRef="#br0" timeOffset="144379.0474">22969 14391 1087,'1'-9'35,"5"1"-31,-4 1 74,-7-1-30,8-1 7,-3-1 14,-4 0 13,1-1 12,2 1-24,-3-1 47,3-1-60,-2 1 44,2-1 9,0 2-10,-1 0-3,0 3 3,-4 0 1,0 3-12,-2 1-5,-1-1-2,-3 2-3,2 0 2,-5 3-1,2-1-13,-2 3-8,2 0 6,-1 2 1,-2 1-14,1 2-4,1 2 2,1 1-2,0 5 8,0-2 4,3 4-8,0 0-4,0 5 1,3-3 0,-2 4-11,4 2-2,-1-3-13,3-1-11,1-1 1,2 0-5,2-1 2,3 1-9,-1-4 6,4-3-9,2 0 5,-1 3-2,1-3 1,1-1 7,0-3-3,1-1 7,-2-3 5,3-2 12,0-2 7,0-2 4,2-6 1,1 0-7,0-3 3,0-2-4,-1-4-13,1-1-7,-2-2-7,-3 0-4,-1-1-3,-2-5 0,1 0 1,-4-3-7,4 3 4,-2-4 2,3 1-2,-3 2 1,1 1-4,2 6 4,-3 4 1,-2 3 0,-3 5 4,1 3-8,-3 2 3,0 3 6,-1 3 1,-3 2-1,1 1 0,2 6 3,0 3-3,-1 2 9,1 1 0,1 4-1,1 0 5,1-1 2,-1-2 1,1 1-1,2-1-2,1-1-3,0 0 2,2-2-5,0-1-4,4 1-5,0-2-4,-2-1-4,2-4 1,3-2-10,-1-1-6,0-5-5,-2 0-7,-2-3-35,5-3-21,-2-1-31,-4-4-27,2-1-42,-3-2-41,1 0-45,-3-1-46,1-2-13,-2-3-32,0 2-6</inkml:trace>
  <inkml:trace contextRef="#ctx0" brushRef="#br0" timeOffset="144821.7774">23297 13727 1120,'2'-22'30,"8"-5"-15,-10-3 25,12 2 14,-5 3 29,5-2 18,-2 5 23,1-1 29,-5 5-19,-2 4 51,2 4-13,-7 3 5,-2 0-9,-1 4-11,-2-2-3,-2 4-19,2 0-2,0-2-28,-1 3-7,6-1-9,-1 1-18,0 0 2,2 3-12,2-1 8,0 4 11,-1 0 1,2 1 1,-2 4 7,5 2 12,-3-1 9,2 3-4,-1-1-14,1 0-6,-1 1-2,0 2 3,2 0-5,-3-2-9,1 3 11,-3 2 6,2 0 2,1 1-12,-1 1-4,-2-2-1,0 3-15,1 1 0,-1-2-22,2 2-2,0 1 5,-2 1 5,1 0-37,1 4 26,-1-1-16,1 5 24,1-1-26,-3 4 17,3 0-32,-1 3 30,-1 1 0,2 0 8,0 1-24,-2-1 14,-1-3-19,4-1-27,0-2 20,0-7-34,2-2 33,0-4-44,3-3 44,-2-2-42,3-3 41,0-2-7,-2-4 36,2 3-41,-1-5 17,-2 0-39,-1-5-1,0-2-21,2-4-60,-5-1-31,1-2-87,3-2 0,-6 2-74,0-2-27,-2-1-79,-4 1-73,-8 0-27,3-1-28</inkml:trace>
  <inkml:trace contextRef="#ctx0" brushRef="#br0" timeOffset="145456.693">23251 14178 695,'-10'0'15,"12"4"26,-8-3 17,2 0-13,2 2 61,1-3-28,2 1 22,2-1 20,-3 0 2,4 0-12,-1 0-2,5-2 19,2-1-53,0 0 35,10-1-13,-3-2-13,6 2-20,3-3-15,3 0-10,2 0-7,5 1-9,-2-2-10,2 2-5,6-2-8,-3 2 1,3 0-1,1-1-1,-3 2-3,1 0-6,0 0-1,-4-1-11,-2 3-4,-2-2-8,-5 1 0,-6 1-10,-2-2-11,-6 1-4,-5 3-17,-3-1-5,-4 0-23,-3-1 2,-4 1-18,3-2 42,-1 2-37,-1 0 40,-2 0-22,4 1 43,-1-2 33,1 3 4,-1 0 19,2 0-34,-3 0 62,4 1-11,-1 1 16,1-2 28,1 2-21,-1-2 22,0 0 35,4 0 24,-4 0 32,0 0-10,0 0 69,0 0-45,-4 1 50,3 1-1,0-1-17,-2 0-5,3 2-16,0 0 7,-2-2-9,4 4-9,-2-1-8,3 3 3,-1 0-10,3 1-11,-1 6-8,-1 0-4,-1 3 2,1-2 14,1 4-22,-1 2-6,-2-1-3,4 2-4,0-1 0,-2 2-6,1-2-33,-1 2-19,0-3-29,0 3 19,1-5-35,-4 3 17,3-1-14,-2-2-26,0-1 19,4-3-26,-2 2 54,1-6-66,-2 1 58,3-3-74,-2-2 7,0 0 8,1-2-72,0-3-7,-1 2-49,0-5-11,1-3-80,2 0 1,0 0-71,2-4-52,-3-3-21,-4 1-44,0-8-61,-1 1-11</inkml:trace>
  <inkml:trace contextRef="#ctx0" brushRef="#br0" timeOffset="145652.6254">23862 13748 1280,'-11'-10'38,"6"-2"47,0-1 24,5 1 34,5 4 7,6 1 20,3 2 11,3 2 1,1 0-34,3 3-43,-4-4-26,1 2-33,-2 0-6,-2 0-23,-3 1-11,-6 0-3,0-1-12,-4 2-29,0 0-10,-1 0-34,0 0-33,0 2-38,0 0-27,0 1-27,3 1 0,-2 2-21,-1 0-29</inkml:trace>
  <inkml:trace contextRef="#ctx0" brushRef="#br0" timeOffset="146440.8086">24420 14016 1434,'8'-9'-7,"-1"2"39,3-6 33,-4 2 23,2 4 34,-4-3 18,-2 3 23,-3 2 10,0-1 23,-3 3-22,0-1-25,-2 2-21,-2 0-25,1 1-10,-2-1-17,4 2-9,0 0-14,-1 3-9,1 1-3,4 1 3,-3 2-7,-1 2 0,1 2 0,0 3 6,-1 3 1,-3 1 1,0 2-4,-1 4-5,-2 1-3,1 1-5,0 1-5,-3 0-6,1 1-3,3-2-8,0 1 0,1-2 1,4-3-2,3 1-2,1-2 2,2-1-2,6-2 0,1-3 2,3-1 0,2-2-1,3-4 1,-3 0 1,2-3-1,2-4-2,1-1-2,-1-3-2,0-2 3,2-2-3,1-3 1,-2-1 0,3-5-7,-2 1 2,-3-5-3,-3 0-3,-3-1-4,-3-2-5,-1-2-9,-4 3-16,-4-5-10,-1 3-7,-5-1-4,0 3-1,-1 0-5,-2 5 3,-3 2 9,1 4 14,2 2 8,0 4 10,0 2 10,1 1 4,1 1 3,3 0 5,1 1 0,0 0 5,4 0 7,-1 0 1,1-2-5,1 1-2,2-1 6,3-2 5,1-1-1,4-1 3,-1 0 3,7-1 2,1 3 12,1-2 8,0 2 3,5 2 7,-3 0 5,3 2 3,-3 4 0,2 0 2,2 2-11,-3 1-2,2 3-4,-2 1-10,2 2-4,-3 1-3,-1 1-1,-1 1-1,-3 2 4,-2-1-3,-3 3 3,-2-1 4,-1 1-9,-4-2 0,-4 3-3,0-3-1,0 0-3,-4 0-2,-2-1-6,0-2-4,1-1 4,-4-1-5,5-2 2,-2-1-4,0-1-2,1-3-1,4-1 8,-3-2-3,1-2 5,2 0-2,1-2-6,-2-1 5,1-3 1,1-1 0,0-2-2,1-2-1,1-3-4,2-1 1,1-2 4,3-3-4,1-1-1,3-3 0,0-3-5,6-2-2,0-1 2,0-2 1,2-2-5,2 5 2,-5 1 0,3 3-5,0 3 6,-4 6-1,-1 2 2,-3 5-2,-1 4 3,1 2 1,-3 2-1,-3 3 8,3 3-4,-3 2 2,1 3 1,-1 1 7,-2 3-2,1 2 6,-1 0 0,-2 0 0,0 3 3,-1-1 4,-1 0-3,-1 2-3,-1-2 1,1 2-1,0-2-2,-3-1-1,3 1-2,-2-2-4,3-1 3,3 1 1,-3-3-1,1-2-4,1 0 3,1-4-3,-2 1-1,2-3-4,0-2-16,-1-2-21,1 1-11,-2-2-33,0-2-41,-1 0-46,0-3-53,-2 0-59,-5-2-54,2 0-48,-4-5-39</inkml:trace>
  <inkml:trace contextRef="#ctx0" brushRef="#br0" timeOffset="146821.6163">24896 13575 856,'-6'-7'25,"3"0"44,2-2-21,1 4 31,-4 1 10,4 0 27,0 4 14,-1 0 18,1-2-3,0 1-21,0 2 32,-2 1-2,4 1 0,-2-1-4,1 1 10,3 0 4,-3 1-6,4-2 1,1 3 2,4-2-23,-1-1 2,5 3 2,1-1-15,0 0-14,1 2-15,1 1-10,0-1 4,0 4-2,2 1 1,1-1-25,1 4-7,0 1-3,1 2 5,4 1-7,0 3-15,0 3 1,2 0-15,-1 5 2,0 1 7,-2 0-4,0 2-8,0 3 0,-3 2-1,0-2-6,-4 4 6,-1-1-3,-2 3-2,-6 2 1,-1 1 19,-6 2-1,-6 4-2,-7-1 5,-6 5-7,-7 3-6,-7 3-28,-7 1-24,-7 4-45,-3-2-40,-4-3-23,-3 1-59,-2-5-48,0-4-61,3-5-33,-4-4-56,4-5-54,3-6-32</inkml:trace>
  <inkml:trace contextRef="#ctx0" brushRef="#br0" timeOffset="150310.8308">12900 15877 545,'0'0'44,"0"0"-6,-32-23 21,32 23 9,0 0 20,0 0-20,0 0 58,0 0-30,0 0-1,0 0 9,-19-17 2,19 17 14,0 0-2,0 0 46,0 0-37,0 0 43,0 0-3,0 0 12,-16-14-10,16 14-5,0 0 6,0 0-12,0 0-4,0 0-25,0 0-3,0 0-12,0 0 2,0 0-18,0 0-20,0 0-11,0 0-10,0 0-4,0 0-11,0 0-16,0 0-10,0 0 23,0 0-17,0 0-2,0 0 0,0 0-3,0 0 5,76-4-6,42-4-3,-71 5-13,3 3 2,-3-1-6,1-1 4,-2 2 3,-1-1-6,-1 2 2,-2 1 5,-2-1-4,-5 2-1,-4-1-1,-5 3-2,-3-2-7,-7 2-5,-5-2-2,-11-3-16,0 0-34,0 0-9,0 0-25,0 0-18,0 0-24,0 0-35,-9 2-37,1 3-14,-2 1-10,-5 0-25,2 3 0,0-3-11,-5-1-10,6-1 39,-5 1 3,0-5-12</inkml:trace>
  <inkml:trace contextRef="#ctx0" brushRef="#br0" timeOffset="150731.5754">13168 15920 1263,'0'0'34,"0"0"35,0 0 33,0 0 29,0 0 24,0 0 33,-21-15 22,21 15 23,0 0-15,0 0-15,0 0-13,0 0-11,0 0-16,0 0-21,-17-17 0,17 17-18,0 0-11,0 0-14,0 0-18,0 0-13,0 0 2,0 0-1,0 0-10,0 0 9,0 0-1,0 0 8,0 0 6,0 0 6,0 0-1,0 0 13,11 35 3,-11-35-9,23 82 5,-16-58-5,-2 8 5,-1-1 4,0 4-5,2 3-44,-1 1 10,2 1-29,-2 2 15,2-1-22,-3 1 2,3-1-30,-1-2 14,0 3 2,1-1-7,-1-2 6,4 0-4,-3-3-5,4-1 3,-3 0-5,0-4 4,2-2-4,-2-2 5,1 0-4,-4-3-24,4-2 43,-4-1-43,2-6 50,-3 2-48,-1-5 18,-1-2 5,-2-10-25,0 0-4,0 0 57,0 0-56,0 0-3,0 0-1,0 0-59,0 0 5,-20-3-48,20 3-32,0 0-43,0 0-52,0 0-23,0 0-42,0 0-43,0 0-27,-48-15-13,48 15-23,0 0 11,0 0-4,0 0-1</inkml:trace>
  <inkml:trace contextRef="#ctx0" brushRef="#br0" timeOffset="151118.984">13099 17096 600,'0'0'17,"0"0"24,0 0 13,0 0 7,0 0 23,-64-2-16,64 2 8,0 0 7,0 0-1,0 0-7,0 0-7,0 0 9,0 0-8,-78 12 33,78-12 5,0 0 7,0 0 7,0 0-5,0 0 30,0 0 3,0 0 14,-43 8 4,43-8 1,0 0 3,0 0-11,0 0 5,0 0-30,0 0-12,0 0-17,0 0-7,0 0-5,-4-6-14,21 2-11,4 0-12,4 0-4,-1 2-6,5-3-7,-4-1-14,5 3-10,3-3 3,0 2-5,1-3-3,3 2-4,1-2-3,-2 1-2,4 0-2,-3 0 2,0 1-5,-3 0 1,-2 0 3,-2 2-2,-2 1 5,-2-2-4,-4 2 1,-3-1-6,-2 1-2,-4 2-5,-3 2-20,-3-2-26,-3 0-28,-4 2-31,0-1-57,-2 3-40,-5 1-57,-5 2-51,1-1-40,-4-1-38,0 3-20</inkml:trace>
  <inkml:trace contextRef="#ctx0" brushRef="#br0" timeOffset="151703.4827">14119 17037 1196,'1'-12'-3,"-9"5"45,14-7 24,-6 3 23,-6 1 24,2 1 13,0 0 17,-3 2 10,-1-3 10,-1 3-24,0 0-6,0 0-22,-3 4-17,0-1 3,2 5-6,-6-6 0,3 5-1,-3-4-7,2 3-8,-4 0 6,2-2 8,-1 2 4,-1-3 1,1 4-8,-2-3 18,0 6 4,-2-3-1,-1 5-1,-1 0-2,-2 2-7,-1 4 2,0-2 5,-2 3-20,2-4-8,-1 7-3,1-5 5,5 3-2,0 1-6,4 0-11,2 5 12,0-1 2,6 6-2,1-2-2,4 4-9,4-1-4,1-1-4,4 1-1,4-2-16,2-1 1,4-1-8,1 0-1,3 0 5,3-1-3,-1 0-3,2-2 4,1-1-4,2-2-3,0 1 1,-1-4-5,2 0-9,0-4 4,0 1-5,2-3-2,-3-2-1,4-2-4,1 0 1,-3-4 3,1 0 2,3-4-11,-2 0 5,1-1-2,-1-3 3,0 2-3,-1-2 0,-2 0-2,-2 2 2,-2-1 5,-6 2-6,0 2 2,-4-1-1,-4 2 2,-2 0-2,-3 2-4,-4 1 6,0-1-4,4 2 1,-8 0-25,4 2-11,-2 1-18,0-2-22,-2 2-34,0 1-31,-1 0-21,0-1-26,-3 0-4,4 0-17,-2-2-26,2 2-14,0 0-11,1-2-16,-2-1-27,-1 3-7,1 0-22,-2-2-7,1-1 15,0 0-5,-2 0-14</inkml:trace>
  <inkml:trace contextRef="#ctx0" brushRef="#br0" timeOffset="152162.2011">14524 16866 1322,'-2'-2'19,"-10"-8"37,15 4 39,-9-2 26,4-2 19,1 3 43,-2 1 24,-2 0 25,3 0 5,-1 0-18,2 3-17,-3 1-14,1-1-14,3 2-37,-1-1-4,2 2-15,-2-2-16,2 2-11,-1 4-10,3-1 7,-3 4 9,0-1 0,0 7-11,0-5 3,1 5-1,-1-1-1,0 1-3,0 0 7,5 2-5,-3-1 4,1-1-6,3 4-11,-2-5-2,6 1-4,-2 4-12,1 0-22,3 1-9,-2 2-8,1 2-2,4 1 0,-3 6-6,2 3 0,-2-2 0,1 3 0,-2-1-2,-1 0-1,0-1 1,-2-3-3,-4-1-2,3-1-2,-4-4-4,-2-1-3,-1-3-7,3-4 2,-3-2-10,-3 0-7,6-6-2,-3-1-10,1-1-16,-1-2-20,3-2-19,-1-4-30,0-1-24,2-4-36,-2-2-48,0-1-28,0-2-38,3-3-21,-5-1-34,-5 1-20,2 0-34,0 0 13,-3 5-26</inkml:trace>
  <inkml:trace contextRef="#ctx0" brushRef="#br0" timeOffset="152908.7403">14405 16993 735,'-10'0'11,"7"-3"27,-9 3 21,7-2-2,0 0 12,0 0 30,-4-2 14,7 2 27,-2-3 7,2-3-6,2 1 4,-2-2 17,2 1 16,0-2-17,7-1 4,-6 2-4,5-5 3,1 1-10,0-2-9,7-2 3,2 0-15,3-2-4,1 3-18,2-3-10,4 5-13,0-3-5,3 4-7,-8 2-13,6 1-11,-1 2-10,-1-1 1,1 5-11,0-1-10,-3 3-4,3 1-4,-1 2-6,1 3-4,-2 2 2,1 1-2,-4 4-1,1 3 4,-4 1-8,-3 3 1,-5 4-2,-3 1 6,-2 3-1,-7-1 0,-1 2 1,-4-1-1,-3 0-3,-4-2-3,-1 2 3,-2-1-11,-2-2-8,3-1-9,-3 0-15,1 2-7,2-4 5,-1-2-1,4-1-2,1-3 7,2-3 7,1 0 11,0-6 13,4 0 5,2-1 3,-1-2 5,2-2 5,2-2 7,-3-2 12,3 0 8,0-2 7,0 1 8,1-4 2,3-3-1,1-1 3,2 0 4,5-2 1,-1 1 2,5-1-1,0-1-2,2 2-3,-1 3 3,5 1 3,-1-1-6,1 3-10,1 0-7,0 6-2,4-3-1,-1 2 4,1 2-5,2 0-6,-1 2-3,1 3-1,-1 1-3,-2 1-3,-1 5 10,-1 1-4,-5 2-3,2 4 0,-3 3 0,-5 1 1,2 4 2,-2-1 0,-5 2-12,1 3 2,-4 0 0,-2-1 0,-3 2 1,-3 0-3,-1-2-2,-6 1 0,2-1 1,-4-4 0,-5 1-5,-2-2-3,-1-1-3,-2-3 7,-4 1-3,-2-1-7,-2-3 3,-1-2 0,-60 1 19,57-4-19,-1-2 0,-1 0-6,-1-4-2,5-2-3,1-2-9,1-2-19,60-1-27,-54-2 1,5-1-15,2-2-7,1-2-18,4 0-22,4-2-5,-1-1-22,4 1-15,-1-3-26,3 3-32,0 1-46,0-3-29,-1 4-32,0 2-31,1-1-23,6-2-11</inkml:trace>
  <inkml:trace contextRef="#ctx0" brushRef="#br0" timeOffset="153893.0283">15437 16658 490,'2'-4'14,"1"4"16,-8-1 25,6-3 16,-2 0 25,2 2-12,-1-4 9,0 6 21,1-4 5,-1 6-16,0-4-12,2 4 1,-4-2-18,2-2 22,-1 4 2,0-4-11,-1 4-6,-2-2 24,3 1-3,-1 3 5,-1 0 12,-2 2-6,0-1 0,2 3 8,-1-3-5,1 2-15,-2-2-3,4 0-13,-2-3-9,2-1 2,0-1-4,1 0-10,-4 0 0,8-2 0,-4 2-5,1-2-1,2 2-3,0-3-5,4 3-3,1-3 4,5 2-5,2-2 0,6 2-3,5-2-5,3 0-3,6-1-4,4-1 0,-3 0-17,6-3 1,2 2-11,2-3 3,1 2-3,0-1-4,-2 1 0,0 0-7,-1 1 0,-6 2-9,-6 0-7,-11 1-13,-5 5-8,-7-2-14,-5 5-26,-9-1-20,-2 3-26,-3 1-23,-3 1-32,-2 1-20,-3 1-39,-3 0-22,3 2-15,2-3-21,2-3 8,0 3-16</inkml:trace>
  <inkml:trace contextRef="#ctx0" brushRef="#br0" timeOffset="154196.8367">15615 16986 1037,'-10'0'37,"15"6"-17,0-6 20,-6 0 22,-3 0 22,4 0 19,3 0 18,-2 0 17,0 0-15,1 0 36,1 0-7,1 0 4,1 0-21,2 0-10,1 0-12,-1 0-4,3 0-10,3 0-15,-1 0-7,1 0-24,-2 0 5,-1 0-1,1 0-6,4 0-9,0-2-13,3 2-1,0-4-3,5 2-9,-1-2-3,10 2-9,-1-2 3,3-1-5,0 1 0,3 0-6,3-1-5,-2 1-7,1 0-8,-1 1-32,0 2-26,-4-5-50,-3 6-51,-9 0-57,-3 1-60,-5-3-35</inkml:trace>
  <inkml:trace contextRef="#ctx0" brushRef="#br0" timeOffset="155340.1076">17142 16872 327,'0'0'20,"0"0"9,0 0 16,0 0 5,-85 14 11,85-14 4,0 0 23,0 0-5,0 0-5,0 0 15,0 0-28,0 0 2,-82 11-3,82-11 21,0 0-16,-119 24 25,107-18-1,-1-2-4,-1-4 26,1 6 19,0-5 3,-2 5-3,3-2 18,-3 2-1,6 1 15,0-4-1,1 2 14,2-4-6,3-1 4,0 0 2,2-1-5,1 2-13,-1-5-20,1 3-6,0 1-13,0 0-8,-3 3-5,3-3-18,-1 4-12,0-6 3,1 5 2,-2-3-5,2 1 4,0 0-2,2-2-2,-1 1-1,4-4-8,0 3-3,5-6-13,6 3 0,3-3-17,4 0-8,6-2-7,3 1-3,6 1 3,3-1-8,2-1 5,5 1-5,-2-1 0,6-1-3,3 3 0,6-3 3,4 0-8,4 1-3,6 0 1,2 1-3,8-1 2,3 1-1,1 0-1,1-1-2,1 1 9,1-2 4,-1 1-1,3-2 5,-4 0-8,4 0 3,4-2-4,6-1 1,6-1-5,7 0-2,7-1-1,5 1-4,5-2 10,-2 3-3,-1-1 13,-6 3 0,-12-1-5,-11 2 3,-8 1-1,-7 1-2,-9-1-3,-3 2-1,-7-2-7,-8 0-4,3 2 6,-2-2-5,-2 0 1,-3-1 5,0 1-7,0-1 5,-1 0-1,1 1 3,4 0-3,-1 0 5,-1 0-5,-2 2 3,-2-2-31,-5 3 31,-4 2-1,-7 0 1,-6 0-33,-7 0 25,-4 3 10,-8 1-8,-5 1 34,1-2-29,-5 2-32,-3-2 27,2 2 33,-3 0-30,1 0-2,0 0 2,2 0 0,-6 0-8,3 2 25,3-2-47,-6 0-1,3 0-4,0 2-14,4-2 0,-3 2-9,1-1-11,0 2-21,1 0-6,1 0-16,-2-2-7,0-1-24,-2 0-8,0 0-25,0 0-6,-4-3-5,-1 1-19,-2 0-26,-2-1-35,-5 1-15,-2 2-48,-4 0-16,1-3-34,-3 3 2</inkml:trace>
  <inkml:trace contextRef="#ctx0" brushRef="#br0" timeOffset="158588.5141">17528 16001 623,'0'0'23,"0"0"23,-59-67 15,59 67 36,0 0-22,0 0 22,0 0 16,0 0 20,0 0 0,0 0-6,-15-36 1,15 36-14,0 0 42,0 0-4,-13-65 6,15 57-8,-2 1 0,2-3-5,-1 3-5,-2 1-12,2-1-11,-1 3-6,4 0-8,-3 1 3,3-1-12,0 4-11,2-3 3,0 0 10,-2 2 4,3 1-8,-2-2-11,2 0-10,-4 2 1,1-1 5,-2 1-7,1 0-19,-1 1-7,0-1-3,-1 2 9,-1 4-3,3 1 4,0 3 3,2 2 0,1 2 9,4 6 3,-3 0 25,5 4-5,-4-2 4,2 2-13,0 1-4,-2-1-3,0 1-9,-1 1-1,-1-1-21,-1 2 5,3 0-2,-3-2 7,2 3-2,-3-1-22,0 2 20,-3-3-25,2 3 17,-2-4-31,0 4 15,-1-3-25,0 1 18,2 0 0,0-2-2,-1 2-3,2-2 8,0 0-11,2-2 12,0 1-10,-1-3-24,0-1 50,2 0-52,0-4 57,0 2-65,2-6 62,-3 2-62,0 0 28,1-4 1,0 0-34,-1-4 36,-1 3-39,-1-8 37,1 5-32,-3-5 32,0-1 1,0 0 3,1 0-3,-2 2 5,0-4-9,0 2 6,0 0 1,0 0-4,-2 0 0,2 0-1,0 0 4,-1 0-2,1 0 7,-1 0-8,1-1-3,0 1 0,-1 0-7,-2 0-2,3-1-6,0-1 4,-1 1-37,1-1 2,-2 2-19,1 0-37,1 2-29,-1-2-28,1-2-41,-1 2-53,-1 0-1,0 0-44,-3 0-35,2 0-14,-3-1-36,-3 4-33,3 0-20,-1-1 12</inkml:trace>
  <inkml:trace contextRef="#ctx0" brushRef="#br0" timeOffset="159462.3106">18038 16038 607,'-4'-14'19,"3"2"19,-7 1 22,6 1 27,2 0-16,-2 0 15,2 2 24,0 5 12,-1-1 0,0 2-5,-1 2-13,2 0-14,-1 0 26,1-2-10,-2 2-15,2-1 3,0 1-12,0-1-9,0-1-8,-1 2-10,1 2 10,-2 0 13,2 3-2,0 3-6,-3-1 9,3 7 5,-3 1 6,2 3 0,-4 3-4,4 0-16,-7 3 0,7 1-8,-5 2-8,0 1-8,-2 0 1,-1-1 2,3 4-14,-3-6 2,2 2-5,-1-3-5,1-2-3,2-2 1,1-2-7,4-4-6,0-1 1,1-3-2,2-3 1,0 0 2,2-3 5,-1-1 2,0-3 6,1 0 18,3 0 11,-1-5 6,2 1 1,3-3 1,0-1 0,4-1-1,-2-2 2,3 0-10,-2-3-3,1 3-3,-2-1-1,-1 0 2,0 2-1,0 1-7,-3 0-8,1 0-6,0 2-14,2-1-2,-1 0-2,0 3-6,1-2-4,0 4 0,3 2 1,-4-1-1,4 2 3,-3 3-1,3 0-2,-2 5 3,3 1 3,-2 2-1,2 0 0,-1 5 1,-1-1 4,-3 2-1,3 2-3,-2 0 4,0-1-3,-2 1 3,-3-2 2,1 1 1,-3-1-5,-1 0-2,-1-2 4,-1 2-1,-3-2 0,0 1-3,-1-2-2,-2 1-4,-2 1 5,0-1 1,-2-1-3,-2 2-5,0-1 1,0 2 2,-6-3 1,4 3 4,-2-2-3,0-2-2,-1 0 0,0 0 5,2-4-4,-1 1-1,-1-3 2,2 0-3,1-1-3,-4-1 3,2 0 2,0-4-4,0 2 5,0-3-3,-1 0 0,1 0 1,-2-3 1,2 0-2,-1-1-3,2-1 3,0 0-2,1 0 2,0-2-1,1 1-1,2 0 1,2-2 0,-1 2-1,2-1-1,2 0 0,0 1 0,0 0-1,3 0 0,-2 0 1,2 1 0,2-1 0,1 3 1,-1-2 2,0 1 0,4-1 2,-2 4-7,1-2 4,3-1-2,-1 1 4,3 2-4,0 1 0,2 0 2,2 0-5,-1 0 7,2 1-1,-1 2 5,2 0-4,2-1-1,-3 1 0,1 0-3,0 1 8,-2-1-4,0 0-4,1 0-10,-5-2-7,1 2-4,-1-3-5,-3 0-20,-1 0-23,-2-4-13,-1 4-31,3-5-19,-3 4-33,-2 0-51,-1-1-33,-1 0-38,-2 2-22,-3 2-53,2-2-7,-3 0-5,1 3-1</inkml:trace>
  <inkml:trace contextRef="#ctx0" brushRef="#br0" timeOffset="160006.408">18084 16050 381,'0'0'26,"-55"-55"8,55 55 0,0 0 20,0 0 4,0 0 20,0 0 7,0 0 4,0 0-18,-16-17 17,16 17-18,0 0-11,0 0 12,0 0-4,0 0 2,0 0-4,0 0 31,0 0-23,0 0 32,0 0 6,0 0 0,0 0 1,0 0 1,0 0 20,0 0-17,-2-22-9,2 22-8,0 0-4,0 0-11,0 0-7,0 0-3,0 0-22,0 0-4,36-47-3,-36 47-5,0 0-9,0 0-3,0 0-12,0 0 1,0 0-15,56-21-8,41-13 9,-72 25-3,2 0 1,2-1-2,-1 0 1,4-2 2,-1 2 0,2 0-1,-2 2 4,-1 0 3,-3 1 1,-1 2 4,-4 1 3,-2-1 2,-5 3-1,-5-2-2,-1 3-3,-3-2-5,-1 4-3,-4-1-3,-2 0-4,-3 3-2,3-1-5,-2 1-4,-2 0-10,2 0-28,-5-1-31,-1 5-33,1-1-50,-1 2-37,-1-1-49,-1 1-25,2 0-4,0 2-10,3 0-27</inkml:trace>
  <inkml:trace contextRef="#ctx0" brushRef="#br0" timeOffset="160681.9912">18851 16209 482,'0'0'45,"0"0"0,-39 17 19,39-17 8,0 0 10,0 0-8,0 0 39,0 0-32,0 0-3,0 0 2,-29 4-12,29-4 2,0 0 2,0 0 23,0 0-32,0 0 29,0 0-3,0 0-7,-21 2 7,21-2 8,0 0-6,0 0-10,0 0 8,0 0 3,0 0-2,0 0-7,0 0-5,0 0-4,0 0 1,0 0 8,0 0-11,0 0-10,0 0 0,0 0 5,-29 14-3,29-14-12,0 0-2,0 0-5,0 0 2,0 0 5,0 0-1,0 0-5,-19 9 2,19-9 5,0 0-8,0 0-5,0 0-1,0 0-9,0 0 0,0 0 1,0 0 3,0 0 2,0 0 9,0 0 7,0 0-3,0 0 2,0 0-3,0 0 9,28 8-5,-28-8-4,0 0-2,95 2-7,-68-6 3,3-2 1,0 0-5,4-2-7,1-1-7,0-1-5,4-1-3,-1 0-3,1-1-5,-1 1-3,0 0 2,-3 1-3,-1 2-2,-4-2 2,-5 3-1,0 0-1,-8 2-2,0 2 1,-6 0-1,-3 1 0,-2 1 0,-6 1-6,0 0-44,0 0-8,0 0-29,0 0-26,-36 21-38,36-21-39,-66 21-41,54-21-33,-4 2-20,3 0-14,2 1-9,-1 0-19,3 0-1,1-3 18,3 4 3,0-1 5</inkml:trace>
  <inkml:trace contextRef="#ctx0" brushRef="#br0" timeOffset="161412.5407">19565 15903 592,'-10'-10'25,"-4"-3"26,5-1 20,-4-2-8,4 2 50,-1 1-20,1 2 24,0 1 14,0 3-2,2 0-12,1 3 1,0 1 24,3-1-19,-2 0 33,2 1 3,0 0 5,2 0 4,0 2 6,-1-1 3,1 0 6,-1 2-12,0 0 4,2 0-2,0 0-12,0-1-20,0 1-5,0 1-4,2-1-11,-2 2-18,0-2-8,0 1-10,0 1 3,-2-2-3,2 2-6,0-2 3,0 0-1,0 0 9,0 1-9,0-1-11,0 0-11,2 1-2,-2-1-10,2 2-12,-2-2-5,3 5 1,1-2 15,0 3 6,5-2-22,1 3 22,1 0-18,1 4 16,3-1-25,-2 3 12,3-1-33,-3-1 17,2 5-2,0 0 3,-1-1-8,1 1 14,0-1-15,1 4-30,1-3 63,-2 3-62,4-1 23,0 0-29,-2 1 34,2 0-40,0 1 39,1 1 5,-2 0-45,3 0 40,0-1 1,-3 2 5,2-1-4,-1-1 0,1-2-3,-6-1-2,2 0 3,-3-3-4,0 0 1,0-4-3,-5 0-2,1-2 4,-1-3-4,-2 0 4,1-1-4,-3-2 3,1-2-2,0-2 4,1 1 0,-2-3-6,2 0 4,-2-4 1,1 1-1,0-5-4,-1-1 3,-2-2-5,0-2 0,-2-4-3,0-4 0,1-2-6,-1-3 0,1-5-6,3-3 0,1-4-6,2 0-2,2-4 0,0 0-1,3 5-1,2 2-2,0 3 48,-3 5-40,-5 3 35,4 6-29,-3 6 36,0 4-31,-3-3 31,0 7-26,-3 4-21,3-1 13,-2 4-10,-2-1-7,0 4-24,-3-2 19,-1 4-46,1-2-11,2 3-45,-4-2 7,2 1-36,0-1 12,1-3-26,4 1-13,-2-2-8,0 1 28,0 1-7,1 1-1,4 3-10,-3 1-5,2 2-10,3 2 2,-3 1-11,3-1-18,0 1-8,-3 4-17,1-4-12,2 3 23,-4 4-21,-6 0-21</inkml:trace>
  <inkml:trace contextRef="#ctx0" brushRef="#br0" timeOffset="162016.1681">20675 15995 655,'-4'-6'13,"2"0"14,1-3 25,0 0 10,2-2-19,-4 3 55,3-2-23,-4 3 27,2 1-3,-1-2 7,-2 1-6,1 2 6,-4 0 29,4-2-37,-2 0 43,1-3-19,-2 1 11,-1 0-3,0-2-11,1 2-1,-1 0 4,-1 1-7,-3-3-14,3 5 5,-4-1-16,5 0-9,-4 3-1,2-2-8,-1 3-7,-1 1-6,2-1 3,-1 1-11,-1 2 1,0 2-7,-2 1-1,1 1-5,-1 3-7,0 1-5,2 2-1,-2 4 4,5 0 0,-3 1 3,2 2-3,2 0 3,1 1 4,1 1 0,-2 1-3,3-2-3,1 2-9,-1-1-4,3 0 0,0 2-6,2 0 1,0-2-5,1 1-2,2 0-4,-3 1 4,6-1-3,-3-1 2,2 1 1,3-2-7,0-2 6,0 1-2,0-2 0,4 1 1,2-2 2,1-3-5,1 1 2,3-2-2,0 0-1,2-1 3,3-4 3,-1 2-3,2-4 1,-1 2 0,3-4 0,-2-2 5,3-1-2,-5-1-2,3 2 7,-2-5 6,-1 2 5,-1 0 8,-2-2 2,-2 1 1,-1-1 0,-3 0 4,-1 3-13,-2-2 0,0 1-5,-3 1-10,-2 0-4,-1 0 0,-2 3-3,-1-2-6,-1 2-9,-1-1-25,0 1-12,-1 0-9,-1 0-37,0 1-26,1-1-43,-2 2-36,1 1-39,-2 0-21,-2 1-37,-1 1-32,0 1 4,2 0-21,0-3 26,-1 2-17</inkml:trace>
  <inkml:trace contextRef="#ctx0" brushRef="#br0" timeOffset="162523.9456">21040 15979 865,'3'-17'28,"0"5"32,-1-5-2,0 3 26,-2 0 22,1 3 33,-1-1 14,0 2 32,-1 0-21,1 0-11,-4 0 29,3-1-19,-1 1-3,0-2-12,-2 2-1,3-1-17,-3 4 3,3-1 3,0 3-18,1 1 4,0 2-12,0 1 0,1-2-1,-1 3-5,1 0-7,2 0-14,-2 0 4,-1 0 6,4 0 5,-4 1-17,0-1-3,0 2-1,0-2 4,1 2 5,-2-2-10,1 1 10,0-1-2,0-1 9,-3 1-11,2-1-4,1 1-9,0 0-13,0 0-1,0 0-22,0 0-2,0 0-6,0 0 13,0 0 6,0 0 6,9 16-21,-9-16 25,0 0-21,0 0 13,36 81-27,-31-61 20,-1 0-41,1 4 35,0 0-11,-3 0-31,2 2 15,0-3-16,-1 1 22,2 1-27,2-1 31,-2-1-42,0-1 36,-1 1 7,0-3-2,3-1-2,-1 1 1,0-4-6,1 0 1,0-2 2,0 0-1,1-1-10,1-2 5,-2 0 1,1-2-9,-1-2-7,3 1-13,-4-3 19,2-1-35,0-1 15,-2 1-46,-6-4-32,0 0-58,0 0-41,0 0-49,0 0-88,0 0-61,0 0-103,0 0-76,0 0-66</inkml:trace>
  <inkml:trace contextRef="#ctx0" brushRef="#br0" timeOffset="168132.6778">18872 17164 443,'0'0'37,"0"0"-6,0 0 18,8-51 21,-8 51 4,0 0 16,0 0-13,0 0 30,0 0-31,0 0 20,0 0-9,10-47-6,-10 47 7,0 0 1,0 0 27,0 0-26,0 0 44,0 0-10,0 0 1,8-29 15,-8 29-7,0 0-2,0 0 5,0 0-4,0 0-22,0 0-6,0 0-4,-4-14-31,4 14-1,0 0-7,0 0-11,0 0 0,0 0 3,0 0-2,0 0 1,-52 59 4,41-35 0,-3 5-6,1 0-6,1 1-11,2 0-10,-2-1-7,-1 1-3,4-5-4,2 0-7,0-1 1,3-2-3,0-3 0,1-1 4,3-1-1,0-2-10,0-2 6,0 0 6,3-3-5,-1 1 2,2-4-1,-3 1-2,-1-2 5,1 0 2,1-2-6,0-1-2,-2 1 4,2-1-2,-1-1 0,0 1 2,-1-2-6,2 1 2,-1-2 4,1 0-1,-2 0 0,0 0 4,1-2 0,0 2 3,1-1 7,0 0 3,1 1 8,-1-2 4,0 2 1,2 0 7,0-1 4,-1 1-3,0-1-5,5 1 4,0-2-5,2 1 2,2 0 1,0-1 2,3 1 2,3-1 7,-2 1 4,-1-2-5,1 0-2,3 2-6,-2-2-2,0 0-9,1 2-1,-1-2-4,2 0-2,-3 0 5,4 2-3,-6 0 0,5-1-1,-2 2 2,0 2-8,-1 0 0,-1 3-3,4 0-9,-1 2 1,-1 2 4,-1 3 0,2 0-3,-1 2 4,-2 1-5,1 1 1,-3-2 1,-2 2 3,2 0-2,-5-1-1,1-1 0,-1 2-1,-2-3 1,-2 1 0,-1-2 3,-3 1-5,4 0 0,-8-1 2,1 1-3,-2-2 2,-3 2-2,-3-1-2,1 0-2,-4 2 4,-2-2-6,-1 0-6,-2 0 1,0 1-7,0-2 2,-2 0-5,1-1 1,0 1-13,0-1 3,0-2-2,3 1-1,-1-3 4,1 1 1,4-3 3,-4 0 3,7-2 7,-2 1 2,0-2 4,4-1 6,1-1 0,-1 1-3,1-3 3,2-1 0,-1 1 9,2-3-2,-1 1 9,-2-1-1,3-1 7,1 2 3,1-1 6,-2 0-2,0 2-7,4 0 5,-1 1-8,-1 1 0,2 1-5,0 0-4,2 1-8,-2 0 2,1 0-1,-1 0-4,4-1-1,1 1 1,0 0-1,5-2-1,-1 1 2,2 0-1,5 0 1,-2-1 2,3 1 1,-2-2-4,0 1 1,0 0 1,-1-1 0,-3 0-5,3-1-7,-4 1-13,-2 2-13,1-2-36,-4-1-33,2-2-42,-5 2-59,0 3-54,-2-4-65,0 0-52,-3 5-50,-1-1-29,2-1-27</inkml:trace>
  <inkml:trace contextRef="#ctx0" brushRef="#br0" timeOffset="168710.2299">18804 17132 91,'5'-7'4,"-14"2"20,3 0 4,0-2 5,1 3 13,-4-1 2,-3 0 13,-1 1 2,5 0 8,0-2-5,1 2 1,-1 1 9,0-1-10,2 3 7,0 2-1,4-2-18,-6 2 29,3 4-26,2 0 4,-5 5 2,3-2 4,-3 1 7,5 0 10,-1 1 32,4 0-25,0-4 29,1 1 13,4-3-5,-2 0 19,2 0-1,-3-1 2,1-2 8,-3-1 11,0 0 6,2-1 1,-1-2-4,7 1-1,1-2 5,3-1-18,6 2-15,1 0-16,5-2-12,0 2-8,1-1-1,-1-2-24,-1 3-13,2-2 2,-4 1-4,6-1-6,-2 0-10,4-2-10,1 1 0,3-1-2,1-2-3,3 0-7,5-1-3,2-3-5,4 2-1,2 0-7,9-3-2,1 0-2,1-3-2,3 1-4,2 1 4,-5 1-7,-1-3 2,-2 3 3,-10 3-4,-5 2 2,-6 4 1,-8 0 2,-7 2-2,-5 3 1,-7 0 3,-6 3-6,-4-1 4,0 5-1,-6-2 2,3 4-2,-2-1 0,-2 4-5,-3-1 1,2 1-2,0-2-11,-1 1-14,1-2-24,2-2-29,-1-1-30,2-6-39,2 4-29,1-6-47,2 4-46,1-6-43,-2 5-45,-1-1-49,0 0-42,2 4-25</inkml:trace>
  <inkml:trace contextRef="#ctx0" brushRef="#br0" timeOffset="186814.4584">194 14994 381,'1'-1'6,"1"-1"16,-2-2 9,3 0 11,-3 0 8,5-2 14,-4-2 19,4 0 3,-1 1 13,0-1-35,0-1 31,-3 2-35,-2-3-3,2 2-8,-2 1-9,1 0 10,-3 3-14,2-2 20,-4-1-41,5 3 29,-3 1-10,3 0-8,0 1-6,0 0-14,0-2-7,3 2 6,3-2-4,0-1 0,4 0 1,1 0 6,2-1-6,2-2 3,1-1 5,3 1-4,1-2 7,-2 2-3,2-1 3,-1 1-2,0 1 3,-1-4-1,3 5 2,-4-2-3,-3 0-3,2 3 3,-1-2 0,-3 2-2,-1 1 0,-1 0-2,-1 1-2,2 0-2,-2-1 6,3 0-7,0-2 1,6-1 2,2 3-2,4-4 4,6-1-5,5-2 9,7 0-11,3-2 7,8-1-6,3-3 7,4 2-6,5 2 0,3 0-3,5-2-2,5 4 4,11-4-4,2 2 1,9 3-5,3-2 8,0 0-2,5-2 2,-4 1-3,-2 2 0,-5 1-1,-3 1 5,-8-3-2,-1 2-1,-4-1-1,-4-1 5,6 0-2,2-1-2,5-1 3,4 0-3,9-3-2,2 1-3,7-2 2,8-1 2,1 1-3,1-2 13,-4 2-4,-2 1 2,1 1 2,2 0-3,2 4 1,-1 4-4,2-1 4,-2 4-12,1 2 2,-3 2 1,-5 1 4,-8 1-3,-8 2 6,-7-1-4,-5 1 2,-5-1 8,-8-1-5,-2-1-2,5 0-5,2-3 8,4-1-7,4-1 3,4-3-6,2-3-3,9 1 2,3-1 3,0-3-2,-1-1-4,-5-1 8,1 1-3,-5-2 7,-3 1-3,-8 2 3,-2 0-7,-3 1 1,-1 2 8,-2 0-10,0 4 2,-6 0-4,-4 1-1,3 2 1,-9 1 1,-7 3 1,-1 0-1,-12 0-4,-4 3 1,-3-2 2,-4 2 5,-2 0-2,2-3 2,-5 3 0,4-2-2,1 1 6,0-1-1,1 1 2,4-2-3,0 1 1,0-2 0,1 1-1,0-3-4,1 3 0,2-3 5,-3 2-2,-1-1 0,1 2 1,-2-1-3,-1-1 4,0 2 3,0 0 0,-1-1-1,-2-1 0,-3 1-2,0 0 0,-3-2 2,4-1-4,1-1 1,0 0 4,1-2-7,5 1 1,5-2-1,6-1-6,1 2 4,2-1 0,0 0 2,3 2-9,0 0 7,-2 1-2,2 0 3,-6 1 4,2 1-2,-2-1 4,0 1-4,-2-1 10,-2 1-11,3-1 4,-3 1-2,-1-1 2,0 1-3,-2 2 0,-1-3 0,-4 2-3,-1-1 12,-1 1-6,-6 0 4,0 1-5,-5-2 2,-4 3 2,1 0-4,-5 0-2,-3 0 1,-1 0-2,-3 0-5,2 0 8,-5 0 1,0 3-8,0-3 5,0 0-1,2 0-5,-2 0 6,0 0 0,0 0 0,0 0 1,0 0 7,1 0 1,-1 0 6,0 0 4,0 0-2,0 0 12,0 0-1,0 0 3,1 0 1,-2 0-3,1 0 5,0 0-9,0 0 0,0 1-7,0-1 4,0 3-9,0 0 0,1 1 6,2-1-13,-2 0 3,0 2 2,1 1 0,0-2-5,-1 3 3,1 0 5,2-1 22,-1 5 15,-1 0 0,1 3-1,-2-1 4,0 4 4,1-2 14,-1 2 1,-1 0-21,0 3-4,0-3 4,1 1 6,3-1-2,-4 3 1,1-4-11,1 3 0,-1-3-2,0 0 3,0-1 4,1-1 3,-2-1 0,1 0-2,-1-2 3,3 1-8,-6 1-1,3-1 6,-1 0 6,-2 1-3,-1 2-1,2 2-2,-3 1-2,-2 0 5,-4 4 1,4 0-5,0 1 0,-4 2-4,4-1 2,-1 4 9,3-2-4,1-1-4,1 0-3,3 2-7,0 1-7,1 3 2,1-2 2,2 4-8,0 2 6,4 3 5,-1 2 2,5 1 25,0-1-3,1 1 5,3 1-2,1-2 1,-1 0 0,5 2 4,-2-3-7,-1 1-20,0 0 3,-1-2-5,0-1 1,-3 1 4,-2-2 1,-4 0-5,-1-1 2,-1-1-6,1 1-7,0-2-4,1 0-44,-1 0 33,2 1-42,1 1 30,2 0-26,0-2 24,-3 2-21,-2 4 22,0 1 12,1 1-13,0 0 15,-1 3-10,2 0 2,-3 4 2,-1 0-1,2-2 2,0-1-1,-1-1 8,-1 1-13,-3-5 18,3 2-18,0-5 16,-2 1-16,1-2-22,2-2 24,0 0-30,1-3 36,4 0-44,-1-3 46,-1 1-42,3-3 48,-1 0-11,0-2 6,4 0-1,-4 0-5,1 0 2,1-1 1,0 0 4,-2 0-10,3 2 8,-6-2-8,4 1 4,-4 1 3,0-7-4,-1 2 0,-1-3-5,-3 1 0,3 0-1,-4 2 3,0-3-1,0 3-2,-1 5 1,0-1-3,1 0-1,-1 1-1,-1-1 5,1-1-5,-1 0-4,0 0 1,0 1 0,0-2 0,0 2 6,0-3-4,3 3 5,-1-3 1,-1 3-1,1-1-2,0 0 0,0-1 5,1 1-7,-3 0 7,1-1-5,-1 1 5,0-2-2,0 0 3,-1 0-1,-2-1 3,3-2 2,-2 2-3,1-1-2,0 0-5,-2-4 5,-2 4-2,0-4 4,1 2-5,1 0-1,-3-2 6,3 2 9,-1 0-3,2-2-1,-1 2 5,3-2-5,0 2 2,-1-5 0,2 3-6,-1-5-10,3 1 4,-3-1 2,0-4-4,2 1 0,-1-3-5,1-2 2,-1 0 5,0 0-2,1-1-2,1-1-1,-3 0-4,0-1 4,1 1 1,1 1-3,-2-2-3,2 1 1,-2 0 1,0 0 2,1 0 6,0 0-2,-1 1-1,2-1-8,-1 3-8,-1-1-17,1 1-19,1 0-36,3 0-32,0-3-42,-3 3-61,0-2-72,6-3-47,-4 0-81,0-2-81,-4 3-70,-7 2-65</inkml:trace>
  <inkml:trace contextRef="#ctx0" brushRef="#br0" timeOffset="192904.5065">1490 15521 474,'-60'-13'36,"60"13"4,0 0 19,0 0 11,0 0 15,0 0-13,0 0 45,0 0-27,-60-38 7,60 38-10,0 0-11,0 0-5,0 0 0,0 0 16,0 0-29,0 0 28,0 0-10,0 0 6,0 0 9,0 0 3,0 0-3,0 0 19,0 0-6,0 0-2,0 0-1,0 0 14,0 0-4,0 0 10,0 0 7,0 0-2,0 0 3,0 0 1,-24-15-8,24 15-20,0 0 3,0 0-12,0 0-12,0 0-14,0 0-11,0 0-8,-19-6-4,19 6-3,0 0-15,0 0-8,0 0-1,0 0-7,0 0 17,0 0 2,0 0-2,-2 19 1,2-19 5,0 0 7,0 0 0,0 0-6,10 77-1,-6-60-4,2-2-3,-1 6 0,3 0 0,-1 1-1,6-1-1,2 0 4,2 0 5,0 1 6,0 2-1,3 1-4,-1 2-3,2 1 16,4 1 6,-4 3-1,1 3 1,4-1 1,-4-2-1,1-1-3,-4-2 2,2 1-18,1-3-7,-5-3 4,1-1-6,-2 0-8,1-3-2,0-2 5,-5-3-2,1-1-3,0-1 2,-3-3-6,-1-3 0,0 0 7,0-3-1,-4-1 2,1 0-2,-1-2 3,-1-1 1,-2 0 1,-1 0 3,2-1-6,-1 1 2,-1-3-3,1 2 2,0-2-5,-2 0 2,3-1-17,0-2 18,3-1-18,-2-1 21,0-2-26,1-1 24,0-1-25,1-2 29,-1-2-18,1-2 9,1-3-12,-1-2-1,3-5-1,0-4-1,2-7-4,2-2-6,0-4 4,0 2-6,3 1 10,-4 2-5,3 4 8,-4 5-13,0 4 18,1 5-13,-4 5 6,1 0 0,-4 3 1,1 4-4,-4-1 0,2 5 7,-4-1-7,1 4 3,0 0 1,-1 2-4,0 0 3,-1-1-1,1 1 2,-1 2-6,1 1 17,0-2-21,-3 2 15,2-2-27,0 3-6,0-2-28,-2 3 7,2-4-29,-1 5-37,2-3-18,2 4-25,-1-4-30,3 1-28,-3 0-31,3 1-52,-4 0-38,0 0-23,0 5-24,0 2-25,-3 0-1,6-1 20,-3 4-5</inkml:trace>
  <inkml:trace contextRef="#ctx0" brushRef="#br0" timeOffset="193459.1647">2422 16206 616,'-2'-11'15,"2"-5"22,-5 3 18,2 1 22,0 0-8,0 1 23,1 3 19,2-2 11,0 2 6,-4 0-11,2 3-4,-2 0-7,3-1 19,0 0 1,-2 1-8,6 0 14,-3 1-10,0 1 4,1 0-5,0 2-5,3-1-10,-4 1-16,0 2-13,0 1-22,0-1-12,0 2-4,2 1-2,-2 4-4,0 3 5,0 0 1,0 6 7,0 0 3,0 5 6,2 1-6,-2 2-2,0 2 1,-2 2-3,2 0-4,-2 2-5,2 1-3,0 0-4,-4 3-1,4-3-7,4 2-5,-4-3-5,2 1 1,2-3 0,-2 2-1,2-5-6,1-2 5,1-4 2,1 0-1,1-4 0,0-2-3,-2-3 0,2-1 3,1-3 1,-4-1 0,0 0 5,-3-4 3,2 1 5,-2-3 1,2 0 1,-1 0 1,0 0-2,0 2-4,1-4-4,2 2-6,-2 0-2,2 0-3,0-2-2,2 1-6,0 1 4,-1-1 1,3-2-6,-1 2 4,2-3 1,3 0-2,-1-1 1,4 0-1,0-3-1,4-1-2,-2 0 1,0-2 2,1 3-6,-3-2 3,-3 0-3,-3 1 2,0 2-16,-6 2-21,-1 1-16,1 0-40,-5 5-44,0-2-62,-5 2-60,-1 2-36,-3 4-35,1-2-40,-2-1-18,-2 4-27</inkml:trace>
  <inkml:trace contextRef="#ctx0" brushRef="#br0" timeOffset="193764.9999">2388 16456 521,'-3'3'7,"1"-5"13,-1 5 6,1-3 12,1-1 13,0 1 5,1-2 7,0 2 14,1 2-27,0-2 26,1 1-15,0-1 17,-1 2-3,1-2 6,1 0 2,1-1-6,2 0 21,-2-2-30,3-1 18,0 0-25,1 0-4,2-2-5,1 0-7,1-1-10,-2 1 0,2 0-4,-2 0-10,-1 2 0,-1-2-7,-1 2-7,-1 0-2,-1 1 3,-3 3-3,1-1-4,-2-2-2,4 1-18,-5 2-24,1 0-19,-1 2-15,2-4-39,0 4-16,3-5-14,-5 3-31,0-1-23,1-1-13</inkml:trace>
  <inkml:trace contextRef="#ctx0" brushRef="#br0" timeOffset="193987.8613">2286 16240 759,'-10'-10'18,"7"0"10,-3 1 32,2 1-11,0-1 7,3 1 23,1 1 5,0 1 9,1-2-11,5 5-5,-3-5-23,2 2 18,2-1-1,1-3-23,3 0-6,4-2-6,-2-1-7,7-5-5,-3 1-9,4-3-6,1-1-6,1-1 1,-3 2 0,2 0-9,-5 4 6,-3 3-18,-2 4-22,-3 2-42,-4 3-35,-4 6-25,-1 4-29,-3 3-41</inkml:trace>
  <inkml:trace contextRef="#ctx0" brushRef="#br0" timeOffset="194705.621">2967 16424 1037,'-11'-6'32,"7"0"5,-9-2 25,12-2 31,-5 0 16,4-1 21,2 1 19,-2 2 18,1-4-23,1 1 22,5 1-16,-5 1-16,6-1-1,-6 2-11,1-1-16,1 4-5,-2-3-4,2 4-16,-6-2-4,4 1-6,0 2-11,0 0-4,-1 0 2,1 0-8,0 2-4,1-2-4,1 1-3,4-1 1,-2 0-4,0-1-2,3 0 5,0-2 4,5-1 5,-2 2 1,1-2-4,1 0 2,-1 0-2,2 2-2,-2-1-11,0 2-8,1 0-5,1 1-9,0 3 4,-2 1-13,0 4 3,2 1 0,-2 2 3,1 2 2,-1 4-5,-1 3 0,0 1 0,-4 3 2,2 0-2,-3 1 0,0 1-1,-3 2-1,1-1-1,-3 0 0,-3 3-1,1-3 0,-3 1 3,0 3-1,-1-1-2,-2 1 1,3 1-1,-4 1 7,1-1-2,-1 1 2,1-2-1,0 0 5,-1 0 6,0-2 8,2-3 13,2 0 7,-2-2 0,4 1 4,-1-4 8,-1 1 5,1-3-2,4-2 4,-1-3-8,1 0 10,0-5 6,1-1 6,0-1-2,3-4-4,2 3 1,2-6-6,1 1 11,7-4-7,-2 2-2,6-6-6,2 2-8,4-5-5,3 2-9,2-3-5,2 1-11,-3-2-13,5-2-6,0 0-3,2 0 2,-6 0-2,1 2 5,-4-1-4,-2 1-1,-5 4 2,-3 2-2,-2 2-2,-4 1 3,-3 2-4,-3 0 0,0 2 3,-4 0-5,2 2 2,-1-2 2,-3 2-1,2-1-7,-2 1 9,0 0-3,-2 1-3,2 1 4,0-2-5,0 0-1,-3 0-3,3 1 6,0-1-11,0 1-10,-2 1-18,0-2-13,1 3-11,0-3-34,-2 3-29,3-5-25,-3 1-35,0-2-4,1-1-35,1-3-48,-3 0-41,0-2-47,-4-1-42,-1 0-36,1-4-13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</inkml:channelProperties>
      </inkml:inkSource>
      <inkml:timestamp xml:id="ts0" timeString="2024-01-08T06:43:12.8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491 2019 389,'0'0'19,"-23"9"11,23-9 1,0 0 8,0 0 7,0 0 3,0 0 0,0 0 17,0 0-16,-23 3 0,23-3 17,0 0-27,0 0 35,0 0-28,0 0 23,0 0-1,0 0 3,-24 9 7,24-9-2,0 0 27,0 0-31,0 0 35,0 0-7,0 0-2,0 0-2,-15-2-8,15 2-16,0 0-3,0 0 3,0 0 6,0 0-10,0 0-12,0 0 11,0 0 5,0 0 13,0 0 0,0 0-16,0 0-9,0 0 5,0 0-1,0 0-12,0 0-9,0 0-13,0 0-2,0 0 5,0 0-7,0 0-7,0 0 0,0 0-2,0 0-3,0 0 3,0 0 14,0 0-9,0 0 2,0 0-12,0 0 16,0 0 1,0 0-11,0 0-2,0 0 2,66-7-2,44-8 14,-86 9-18,-1 2-1,3 0-4,-1 0 0,-3-1-4,-4 1-3,3 0 6,-5 3-8,0-2 3,3 1 0,-4-1-4,1 0 3,-1 1 2,1 2-2,-2-3-5,1 2 8,-4-2-1,-1 2-1,-1-1 0,0 2-16,-3-1-17,2 1-13,-4-1-20,-4 1-30,0 0-32,0 0-42,0 0-10,0 0-24,0 0-24,0 0-12,0 0-12,0 0-13,0 0 39,0 0 4,0 0-11,0 0 19,-109 2 10,91-2 31</inkml:trace>
  <inkml:trace contextRef="#ctx0" brushRef="#br0" timeOffset="384.559">798 1963 775,'0'0'30,"0"0"34,-57 20 2,57-20 22,0 0 43,0 0 26,0 0 26,0 0 19,0 0-5,0 0-15,-40 9 38,40-9-2,0 0-19,0 0-1,0 0-10,0 0-9,0 0 1,0 0-13,-23 4-33,23-4-14,0 0-17,0 0-17,0 0-4,0 0-10,0 0-18,0 0-4,0 0 2,0 0-5,0 0-3,0 0-4,0 0-10,0 0 6,0 0-1,0 0-3,-6 64 0,1 24 6,4-62 1,0 1 2,1 2 1,-2 5 13,-1-2-9,3 3 2,0 7-5,-2-4-10,0 1-3,2-2-4,0 2 2,0-6-19,2 2 2,-2-3 1,2 0 2,-2-2-7,0-4-1,3 0 2,-1-4-6,-1 0 2,1-3 1,2-3-5,-4-16 20,9 43-13,-9-43 19,0 0-4,0 0-2,8 29-11,-8-12-38,0-17-3,0 0-33,0 0-19,0 0-11,0 0-37,0 0-20,0 0-38,0 0-35,0 0-45,0 0-37,0 0-24,0 0-38,0 0-16,0 0-43,0 0 10</inkml:trace>
  <inkml:trace contextRef="#ctx0" brushRef="#br0" timeOffset="771.4375">540 3088 938,'-61'-3'11,"61"3"29,0 0-11,0 0 4,0 0 23,0 0 12,0 0 13,0 0 13,-49 9 0,49-9-22,0 0 28,0 0 3,0 0-9,0 0 6,0 0-5,0 0-8,-30 2-3,30-2 12,0 0-1,0 0-3,0 0-10,0 0-7,0 0 7,0 0 4,0 0-6,0 0-16,0 0-12,0 0 6,0 0 2,0 0 4,0 0-7,0 0-3,0 0-1,0 0 1,0 0 1,0 0-7,0 0-7,0 0-8,0 0-11,0 0-5,251-14-1,-221 12-5,0-2-2,-1 1 2,0 1-1,-5 0-3,1 0-6,-1-1 2,-4 2-3,1 0 0,-5 1 0,-4-3 0,1 3-3,-3-3-3,-3 2 6,0 1-6,-4 0-6,0 0-14,0 1-17,-3-1-29,0 3-17,2-3-24,-2 0-26,0 0-27,0 0-16,-2 0-15,-1 0-13,0 0-9,0 0-25,1 0-8,-6 3-32</inkml:trace>
  <inkml:trace contextRef="#ctx0" brushRef="#br0" timeOffset="1455.9796">1252 2941 1634,'-7'-4'-8,"7"1"41,-3-1 40,2 0 22,-3 1 28,1 1 20,2 0 37,-3 0 28,0 2 37,2 0-22,1-1-28,-1-1-1,2 1-14,2-2-11,-1 3-37,0-2-22,0 2-24,3-2-17,-4 2-1,4 2-21,-4-2-6,1 1-5,-1 0 8,1 2-3,1 0 3,-2 2-1,0 4-6,0 2 8,0 2-3,0 6 2,2-3 1,0 9 4,-2-5-5,0 5-5,3-4-1,-3 2-8,1-2-5,-1 0-5,4-1-9,-4-1 10,2 2 0,0 2 1,2-1-1,-2-2-3,2 4 3,-3-6-4,2 2 4,-2-2-18,2-4 0,-1 0-2,-2-4 1,1-2 1,-1 0-3,1-3 4,-1 0-2,0-3 2,5 0-4,-5 0 0,0-2 5,1 0-5,-1 0 1,0 0-1,0 0 0,0 3-3,0-3 3,0 0 2,-1 0-7,1 2 10,1-2-2,1 5-2,-2-5-2,0 2 1,0-2-3,2 1 3,-1 1-3,1-2-5,-2 0 2,0 0-19,3 0 1,-2 0-3,0 1 6,1-4-5,5 5 5,-4-5 21,6 4 0,-4-4 18,0 3 6,4-3 0,4 1-4,3 2-1,3-2 1,-1 2-20,-1-3-3,7 3-9,2 0-30,-6 0-16,2 0-17,-5-4-11,-1 4-36,-5-4-12,-3 2-43,0 0-22,-6-1-18,-1 0-41,-1 3-30,-3-2-45,-8 0-30,2 4-44,3-6 9</inkml:trace>
  <inkml:trace contextRef="#ctx0" brushRef="#br0" timeOffset="1729.3172">1155 3159 930,'3'-3'14,"-4"4"25,7 6-19,-6-9 52,8 4-20,-2-4 18,1 4 26,4-2 14,2-2-1,2-1-18,-1-1 26,1 2-41,-3-6 28,5 5-6,-4 0-24,1-1-12,-3 1-13,-2 1-13,3-3-5,2 1-9,3 0-7,-4-1-9,8 0-7,-2 1-3,1 1 2,1-1 7,-3-1-28,-5 3-32,-3 2-31,-4-1-43,-2 4-39,1-5-11,-2 4-55,-6-4-49</inkml:trace>
  <inkml:trace contextRef="#ctx0" brushRef="#br0" timeOffset="1954.1595">1371 2948 1095,'-6'-10'69,"-6"2"-33,9-1 23,3 4 21,-4-3 28,3 0 10,-1 4 13,1-3 2,2 3-65,1 0 36,1-3-24,3 3-21,4-2-26,5-1-11,5 1-10,3-3-3,7-3-9,3 1 0,6-1 0,-3 1-1,2 0 3,-4 2-3,-1 4-7,-4 1-29,-6 1-18,-5 3-37,-6 5-42,2-2-42,-5 4-20,0 1-57</inkml:trace>
  <inkml:trace contextRef="#ctx0" brushRef="#br0" timeOffset="2490.0877">2177 3150 1485,'-6'-5'35,"0"-1"41,3 2 37,-2 1 29,5-1 7,1-1 14,0-1 18,5 2 7,-4 1-19,2 0-27,2 1-31,-1-3-20,2 1-6,-2-1-10,2-2-18,3 0-6,2 1-16,-4 1-16,6-2-8,-1 3-6,2 1-3,-2 1-2,0 2 0,2 0-1,-3 0 2,1 5-1,-2-1 8,3 4 0,-2 2 4,0 1-1,2 1-1,-3 4 4,-1 0 2,0 2 2,0 3-3,-4-1-1,-3 3-9,-1 4 7,-2-2 1,-2 3-3,-1-1-3,-3-2 1,-4-1-4,0 1 1,-1 3 13,-3 4-4,-1-2-2,-1 1 3,-3-4 2,3 5 1,0-1 4,-1-3 0,3-7-4,2-4-3,1 0 8,2-2 2,1-2-1,2-3 2,0-2-4,2 0-3,3-3 0,-1 2-3,2-6-5,2 2-7,-1-3 0,3 3-4,-1-1 0,3 0 6,1 0-2,1 3 8,4 0 3,2-1 3,4 1 0,1-1-4,4-2 2,4-2-3,1 0-1,1 0-5,1-2-6,2 2 2,-3-4-6,1 1 9,-1 1-5,-1-2 2,-3 1-6,0 1 7,-2 0 1,-4-1-7,-2 1 2,-3 0-31,-1 0-30,-3-1-37,-2 3-37,-3 0-60,-5-3-66,-5 2-71,-1 2-75,-2-1-16</inkml:trace>
  <inkml:trace contextRef="#ctx0" brushRef="#br0" timeOffset="3098.1287">3820 2078 389,'0'0'39,"0"0"2,0 0 19,0 0 5,0 0 23,0 0 9,0-18-8,0 18 31,0 0-33,0 0-2,0 0-10,0 0 15,0 0-13,0 0-6,0 0 23,0 0-41,0 0 24,0 0-5,0 0-7,0 0-17,0 0-7,0 0-2,-24 0-10,24 0-2,0 0-3,0 0-1,0 0-4,0 0 2,0 0 10,-17 5-19,17-5 5,0 0-14,17-5 8,-6 4-3,3-4 1,4 2-3,3-3 0,3 2-25,2 0-18,1 1-24,-1 0-41,2 6-39,-4-6 2,-3 3-51,-3 0-39</inkml:trace>
  <inkml:trace contextRef="#ctx0" brushRef="#br0" timeOffset="3289.094">3654 2567 922,'-2'1'6,"-5"4"32,7-7-27,0 4 34,0-2-26,5 1 40,2-1-32,-2 0 13,3 0 14,2 0-22,5 0 45,2-1-32,5-1 29,8-2-39,5-1 34,3-1-16,0-1-45,2 0-41,0-3-70,-6 4-30,-4-2-51</inkml:trace>
  <inkml:trace contextRef="#ctx0" brushRef="#br0" timeOffset="4511.0352">5182 1676 840,'6'-3'21,"-6"-1"32,5 2-20,-3-2 63,0 1-28,0-1 14,-1 4 24,-1-2 17,-1 0-3,-1 1-15,2-2 40,-2 3-57,2-3 38,-1 5 9,0-2-13,2 0 1,-2 4 6,2-4-10,-2 3 2,1-2 8,0 0 2,0-1-10,1 0 3,-1 0-9,1-1-5,1 1 10,-2-3-13,3 3 1,-3 0 18,0 0-5,0 0 1,0 0 7,0 0 8,0 0-2,0 0 0,0 0 0,0 0-19,0 0 3,0 0 16,0 0-9,0 0-15,0 0-35,0 0 48,0 0-42,0 0-1,0 0-6,0 0-26,0 0-4,0 0-1,0 0 31,0 0-42,0 0 32,0 0-4,0 0-2,0 0-6,0 0 0,0 0-2,0 0-7,0 0-5,0 0 2,31 41-10,-31-41 0,0 0 9,0 0-4,0 0-10,0 0 3,47 87-11,-39-73-6,-3 3 2,2 2 0,-1-1-5,1 1-4,2 2 4,-4 1-8,1-2 5,0 4-1,2-2 4,-4 1-2,0 2 3,0 0-1,-1 4 1,0-3-3,-2-6 0,1 8 2,-2 1-4,-2 0 2,1 3 1,-2-1-5,1-2-1,1 3 3,-2 1-1,2-3-3,-2-4 5,3-3-8,0-3-5,0-4 5,0 0 2,0-1-2,1-2 4,-1-13-18,2 15 14,-2-15-22,0 0-1,0 0-18,0 0-17,0 0-36,0 0-23,0 0-46,0 0 2,0 0-58,0 0-63,0 0-46,0 0-63,-29-22-61,29 22-59,0 0-34,0 0-78,0 0 9</inkml:trace>
  <inkml:trace contextRef="#ctx0" brushRef="#br0" timeOffset="5357.9635">5644 1772 979,'0'0'27,"0"0"-11,0 0 71,0 0-19,0-34 29,0 34 16,0 0 10,0 0 11,0 0-11,0 0 20,0 0-68,0 0 24,-3-43-25,3 43-10,0 0-11,0 0-10,0 0-15,0 0-11,0 0-1,-2-22 13,2 22-7,0 0 9,0 0-2,0 0 8,0 0 13,0 0 9,0 0 6,-3 35-9,3-35-5,0 0-10,-4 92 3,4-73-6,0-1-8,0 1-15,-1-1-2,2 1-2,-2-2-10,2-2 4,-1-2-2,0-13 26,0 0 1,0 0 13,0 0 11,0 0 17,4 25 16,-4-25 13,0 0 17,0 0-7,0 0-10,0 0-10,0 0-7,0 0-16,0 0-6,0 0-7,0 0-10,0 0-3,0 0-6,0 0 0,0 0-5,0 0-2,40-12-7,-40 12-5,77 3-5,-77-3 5,0 0 8,0 0 12,159 62-19,-159-62 0,0 0 4,0 0 6,0 0-5,0 0 2,116 155-10,-114-137 7,-4 3-7,0-1-1,-5 2-1,2 3 1,-4 4-2,-4-1-4,0 1-7,2-3-3,-3-3-2,-2 0-4,1-2-5,-5-5-4,3-1 4,0-1 1,0-2 0,0-3-5,-2-1 8,4-3 2,-3-1 3,3-4-1,2-1 2,-2-4 0,0 0 2,1-1 5,3-3-4,0 0 0,2-3-2,4 1 1,-3-3 2,6 0 6,2 3 0,0-1 1,0 0 4,0 1 5,0 1-1,0 2 3,0-1-2,1 2-7,4 0-3,-1 1-2,4-1-3,2 3-1,2 0-4,2 0-3,3 0 1,0 1 3,3 0 2,2 1-2,3 1 6,-3 0-7,1-1 5,-2 1 0,3 1 2,-5 1-3,0 1-1,-4-1-2,-2 2-16,-1 1-19,-6-1-29,1 1-44,-3 0-44,-3-1-47,-1-1-74,-1 3-57,-5-1-54,-1 2-44,-1 0-27</inkml:trace>
  <inkml:trace contextRef="#ctx0" brushRef="#br0" timeOffset="5763.359">5594 1714 623,'-3'-5'4,"-6"1"26,4 1 8,0-1 32,3 1-18,0 0 53,-4 2-43,6 1 61,-2 1-34,1-1-22,-1 3 12,2-3-13,0 0 23,-3 3-40,6-6 53,-6 6-54,6-6 40,-3 3 8,0-2-8,2 2-14,-1-1-7,1 0-10,5-3-9,-1 1-1,3-1-2,3-3-5,1 1-9,6-2-4,2 0 4,5-4-4,4 3-2,5-3-1,3 1-12,4 0-8,3-1-1,0 2-6,3 0 0,-4 1 6,1-1-3,-4 0-2,-5 4 2,0 0 0,-7 0 0,-6 2 4,-4 1-2,-8 1 0,-1 0 2,-5 2-4,-5 0-6,-2-1-20,-1 1-37,0 0-31,-4 3-46,3-2-52,-3-1-37,-2 2-62</inkml:trace>
  <inkml:trace contextRef="#ctx0" brushRef="#br0" timeOffset="6282.0416">6546 2076 881,'-18'-1'32,"8"7"-6,-2-7 57,5 1-15,1 1 0,-1 0 28,-3-1 12,2 1 22,0-1-15,1-3 23,2 3-43,-1-2 23,2 0 25,-1 2-17,3 2 10,0 1 2,1-2-13,-2 5 5,1-6 3,2 1 15,-2 2-11,2-6-3,0 3-6,0-3-6,2 3 5,0-5-20,1 5-14,-2-3-22,2 3-16,-2-2-6,4 2-16,1-1-20,1-1-5,2 1-3,3-3-3,0 1-1,6 1-1,0-1 6,3 0-6,2 0 3,0 0-2,4-2-4,1 3 0,2-2 5,-2 1 2,1 0-6,-3 0 7,-1-1-1,1 4-3,-8-3 4,3 3 2,-6-2-5,-3 2 1,-1 0-4,-1-1 1,-2 1-2,-4 0 1,-2 0 2,0 0-1,-1 0 2,1 0-5,-2 1 6,0-2-13,-2 1-12,2-1-32,-1 2-25,-1-1-31,1 3-34,-1-3-42,-3 0-58,-1 3-36,-4 4-40,2-4-27,-4 0-16,1 1-35</inkml:trace>
  <inkml:trace contextRef="#ctx0" brushRef="#br0" timeOffset="6802.4312">7096 1789 1382,'-5'-9'30,"2"4"51,-1-5 24,1 1 26,-1-1 29,2 3 41,-2 2 28,0-2 36,0 2-8,-1 0-20,5 2-9,-2-2-16,2 4-17,0-2-16,0 0-15,0-1-36,0 4-11,0 0-22,0-3-13,0 6-4,0-3-6,0 0-24,0 1 5,0 2 5,0-3-15,2 3-9,-2-3-18,0 0-9,3 3-4,-1 0 18,-1 2-14,2 1-4,-3 3 12,1 3 6,2 1 14,3 3 5,-1 1 1,-1 2-19,1-1-4,0 4-1,-3-3-5,5 3-3,-1 2 0,1-1 0,2 1-3,2 1 2,-1 3 1,6-1-1,-2-2-2,6 2 0,-4-2 3,2-5-7,-3-2 3,2-2-2,-3 1-5,0-4 5,0 1 0,-2-3-1,-2-2-5,-1 0 4,-1 2-1,-1-5 5,-1 0-4,0-4-1,-2 0 3,-3 0 2,1-2 1,-1 3 15,3-6 15,-2 1 10,1-2 14,4-6-8,2 0 3,4-2-5,4-7 5,4-7-21,1-2-12,4-5-15,3-2-10,1-5 9,-2-2-9,2-6 0,0 2-4,-1 2 1,-3 3-1,-3 6 1,-5 6 9,-3 6-12,-3 7 7,-5 3-6,-4 5-18,-3 7-12,-3-2-19,-1 3-25,1 0-58,1 0-28,0-3-40,-3 3-49,2-3-46,0 2-54,2 2-44,-3 2-35,-3 0 4,3 0 12,-3 1-22</inkml:trace>
  <inkml:trace contextRef="#ctx0" brushRef="#br0" timeOffset="7270.1452">7890 2171 1572,'-5'-16'-3,"1"-1"49,-3 3 36,2 0 12,1 6 25,-2 3 17,2-3 22,0 5 26,-3-2 31,3 5-26,0-3-16,2 3-7,-3 0-19,4-3-14,-1 4-16,2-5-23,0 5-23,0-2-15,0 2-9,0 1 0,0 4-2,-1 1 1,1 3-3,0 5-5,0-2-3,-1 3-11,-2 0-8,3 5-6,0 1 0,0 4-6,0-2-1,0 2-1,0 5 1,3 0 6,-2 2-4,0-3 2,2 1-3,2-2 3,-3-3-1,2-1 2,-1-2-2,1-2 1,3-1-4,-2-1 2,2-3-2,1-4 1,-1-1-3,0-2 4,2-2-7,-3 0-1,2-2 8,0-1-7,2-1 4,-1-2-7,-1 2 8,4-3-4,0 1 6,1-2-2,-2 0-4,3-1 3,0 1 0,2-3 6,-2 1-13,3-3-13,1 0-11,-4 1-27,3-2-13,-4 0-29,-2 1-29,1-1-54,-5 1-51,-4 1-34,-2-1-41,2 1-29,-3-2-14,-4 2-48</inkml:trace>
  <inkml:trace contextRef="#ctx0" brushRef="#br0" timeOffset="7518.1091">7779 2410 1212,'-3'-3'-15,"-3"3"61,12-3-20,-6 3 15,3 0 23,1 0 14,0-2 9,3 1 8,2 1 25,-1-4-54,5 1 31,3 3-20,-2-5-16,3 2-12,1-3-8,1 3-10,1-2-7,-2 0-9,3 1-11,0 1 9,-3-4-8,1 3 1,-1-1-5,0-2 2,-5 1-23,0 3-19,-5-1-35,-3 1-61,2-1-47,-6 1-22,-2 2-48</inkml:trace>
  <inkml:trace contextRef="#ctx0" brushRef="#br0" timeOffset="7712.534">7854 2138 1238,'-8'-9'-18,"3"3"63,5-7-10,0 3 31,0-1 18,5 0 9,-2 2 6,2 0-1,0 0 22,6-2-62,0 2 14,3-3-22,2 1-17,2-1-4,1 1-9,4 0 0,-2 1 1,3 1-5,-1 1-2,-1 0-13,-1 1-33,-3 5-29,-2-1-39,-3 4-42,-3-1-24,-2 4-52,-1 0-57</inkml:trace>
  <inkml:trace contextRef="#ctx0" brushRef="#br0" timeOffset="8296.1745">8194 2442 1095,'0'-11'58,"-4"1"-8,4-4 39,-4 5 25,4 0 30,3 0 9,-2-1 26,0 3 10,3-3-49,0 3 14,0-1-26,0 1-9,1 0-24,-1 0-8,2 3-21,0-1-6,-1 0-7,0 3-6,0-1-10,1 1-22,-1 1-4,-4 1-2,5 0-4,-1 1-5,0 1-3,3 1 9,-2 2 1,5 1 13,-4 1 0,4 2 4,1 1 7,-5 1-1,3 3 4,-2 0-9,-1 3 0,-2 1-9,1 5 0,-2 0 2,-1 1-10,-2 2 1,-1-1-3,-4-1 1,1 3-2,-2-6 1,0 3 0,-7-2-6,3 1 3,-3-1 3,-3 2-3,3-4 0,-3 2 0,0-3-2,0 0 3,3-3 0,1-2 0,-1-2-3,3-2 4,1 0 2,3-4-1,-1 0-3,5 0 5,-1-3-5,-1 1 6,6-3 4,-3 0 5,2 3 9,1-4 34,4 3 20,-1-2 34,3 1 16,7-1 0,-2 1 4,7-1-4,-1-2 3,4 1-7,4-3-18,3 0-39,-1-2-8,1 1-6,-2-3-7,-2 0-4,-3 1-3,2 1-33,-4-2 2,-3 3-4,-3-1-1,-1 1-3,0 1 2,-3 2-2,-2-1-48,-3-1-23,0 2-46,-5-3-40,-2 1-54,0 1-56,2-1-87,-8 0-86,-4 2-49,1-2-46</inkml:trace>
  <inkml:trace contextRef="#ctx0" brushRef="#br0" timeOffset="9488.8742">5230 3237 552,'-12'2'16,"-1"-2"18,9-1 12,0 2 32,-3-1-20,5-1 51,1 2-23,-2-1 19,1 3-8,-2-3 12,2 2 2,-1-2-10,0-2 40,-2 2-38,0-3 34,1 5 12,1-4 3,-2 4 1,0 2 4,2-3 3,-1 3-2,-2-4 2,6 2 7,-3-2-25,3-2 3,0 2-13,0-2-8,1 0-19,-1 1-4,2 1 8,-2 1-7,4-1-5,-2 0-12,-2 0-16,3 4-10,0-4-6,0 0-14,5 0-18,4 0-8,6-2-4,9 0 5,7-3-1,9-1 3,10 0-3,7-2 4,7-1-6,8 0-7,8-1 3,10 0-7,4 0 0,7-1-3,5-1 2,1 4-5,7-4 3,0 2 5,-3 0 2,0 0-3,-2 1 5,-7-1-3,-2 2-2,2 1 1,-2 0-2,1 3 3,-2-1-6,-7-1 0,3 3-1,-4 0 1,-5 0 3,-8 2 3,-3 0-1,-7-2-4,-9 1-1,-6 0 6,-4-1 1,-4 1 2,-3-1-2,-4 2-1,-4-2 2,-1 1 2,-5-3 3,-1 4-1,-1 0-6,0-3 1,-4 3-1,-4 0-3,3-1 3,-4 1 0,3 0-3,-1 0-6,0 1 4,-8 1-3,3-1 0,-4 0 4,1 1-5,-5-1 0,-3 0 0,-3 0-5,0 0-12,-3-1-18,1 1-27,-1-3-18,-1 0-37,-1 3-37,-2-2-52,-1-2-73,-5 3-59,-4-1-59,-2-1-14</inkml:trace>
  <inkml:trace contextRef="#ctx0" brushRef="#br0" timeOffset="11165.1166">7026 3882 897,'-4'-2'7,"4"2"31,-10-5-11,5 4 65,0 0-26,1-2 34,0 0 20,0-1 13,-1 4 17,0-3-15,2 2 18,2-1-38,-3 0 38,2 1-9,1-1 1,0 2 2,1-1-5,0 2 1,-2-2 10,4 1-17,-2-2-5,1 2-16,0-1 3,1-2-7,2 1-17,0-2-17,-2 0-18,6 0-6,-2-4-7,4-1-11,1-3-25,5 1-7,-3-4-1,-1 3-3,6-3 5,-1 1-5,1 3-2,-1 1 3,2 3-1,-5-1-1,1 2 0,3 5 2,-3 0-5,0 2 7,0 0 0,0 5 0,3 2 1,-1 2-1,1 3 1,0 0-1,2 6-4,-3-1-2,-3 4-3,1 1 3,-8 3-7,0 3-9,-6-3 5,-5 6-1,0 3 10,-6 0 0,-2 3 0,-5 1 0,-1 1 8,-4-2 9,1-2-3,0-4-2,-2-2-3,3-2 0,-2-1 1,0-4 0,3-1-1,4-1 2,0 0-1,1-4 3,5-1-6,4-3 2,0-3 0,3-3-5,2-2 5,0-1-5,0-4-1,0 2 2,0-2 5,0 1-3,0-1-1,0 0 3,0-1-3,0 1 0,0-2 1,2 2 4,4-2-2,8-1 0,6-3 1,8 0 2,9-4-3,7-1-1,5-2 4,7 2-5,-1-6-1,1 3 0,-2 0 0,-3 1 1,-1 0-1,-6 4 3,-6-1-4,1 3-5,-10 0 5,-7 2 1,-1 0-1,-6 5-5,-4-3-16,-3 3-34,-4-1-46,1 4-47,-3-3-68,-3 1-52,-4-1-65,0 5-71,-1-4-50</inkml:trace>
  <inkml:trace contextRef="#ctx0" brushRef="#br0" timeOffset="13089.7683">12242 677 816,'-10'3'7,"4"-3"10,1 4 22,1-7 25,3 3-33,1 0 39,0 0-29,1 5 5,-1-5-1,3 4 18,-2-4-5,0 3 3,-1-3 55,2 1-24,-2 1 65,-2-2 30,1 5 3,-3-1-11,2 1 5,-1 3-15,-1-1 0,1 2 2,-4-1-14,5 0-23,-2 1 5,2-2 13,-1 6-13,-1-2-6,3 6-3,-3 3 0,3-1-11,-6 4-11,3-2-3,0 5-22,-3 0 3,0 3 2,-1 2-9,2 4 7,-2-1-3,0 3 5,0 4-2,2 2-6,-1-2-7,2 1-1,0 1-10,-2-3-14,2 3 7,1-4 3,-1 1-3,1-3-28,0 1 27,-1-2-29,1 0 27,0 0-28,1-1 26,-2 1-43,1 0 4,-1 0 37,1-3-27,-1 6 31,1-4-26,-2 6 21,0-3-42,1 4 36,-4-7-13,4 6-7,-3 4-2,3 1-7,-6-2-4,5 4 2,-2 1-2,-1 1 9,0 7-4,0-5 7,-1-4-7,0 0-3,1-4 0,2 0 0,-2-3 2,0 0-4,3-5 3,-1 5-6,0-2 3,0 1 7,-2 1 2,3 2 1,-3-1 4,1-2-3,1 1-1,-2 2-1,0-2 5,1-2-8,0 2-1,0-10-1,-1 6-5,0 1-1,-1-1 5,2 3-3,-3 1-1,0 1 0,3 3 1,-3 7-4,3-2 2,0-1-4,-1 1 0,4 1 1,1-3-4,1 2 1,2-1-2,-2-1 0,7 0 1,-1-2 6,1 0-5,0 0 3,3-2 2,-2 1-3,2-4 1,0 4 3,-3-4-3,5 1-5,-4 0 6,-1-1-6,0 1 2,1 4 0,0 3 2,0-2-2,-1 6 0,-1 1 1,2 3 1,-2 4-2,1 0 9,-1-1 15,0 5-5,-1-2 7,-2-1-1,-2-1 0,1 0 2,-4 2-1,1-2-2,1-2-11,-4 1 1,4 1-7,-4 1 7,1 5 0,0 3-7,0 4 8,1 3-9,1 1-3,-2 1 1,3 4 4,2 1-8,2-3 0,0-1 2,7-2-2,-1-1 2,3 1 1,7-3-1,0-1-2,3 4 5,1 2-1,3 1 3,0 1-4,0 2-3,0 1-1,-2 2 8,-2-2 0,-2 1-7,-1-1 7,-6 2-7,-3-1-2,-4 1 9,-4 4 0,-4 5-5,-2 4-2,-5 2 0,1 5 0,-1 0 3,0 1 2,2 0-3,-2-2 4,5-2-3,2-7 1,0 1 1,4-6-3,4 2-4,-2 1 4,6 1 0,1 2-2,-1 3 0,4-1 5,-2 2-3,-1 2 0,-1 0 3,-1-4 2,-3 2-5,-4 1 0,-6 1 1,-3 6-3,-2 5 11,-8 4-4,0 2 2,-5 3-9,0 1 7,-1 3-2,-1-1 0,2-5-5,2 1 0,1 0-1,6 2-1,5 1 0,4-2 2,2 0-4,4-2-1,5-1 5,4-1-2,-1-8 9,3 1-8,0 5 6,1 1-7,-4 6 8,2 3-3,-5 0-3,0 2-4,-2 3 1,-3-1 3,-1-4-2,-1-2 6,-1 0-1,1-1 3,1 4-1,1-1-1,0-1-6,3-1 5,2-2-1,2 0-4,4-5 1,-1 2-1,5-3 2,0 1 0,1 4 5,3-2-1,3 0 1,0 3-1,1-2 3,2 0-6,1-4 5,2-1-1,-1 3 2,-1-3-3,0 1 1,1-2 1,0-1-5,0-5 10,-1-1-2,3-7 2,-2-6-2,2-4-1,1-3 0,0-6 6,0 0-3,-3-2-6,2-3 2,-3-1-2,-1-1 1,0-4 3,-3-4-2,-4 0-1,1-6-5,-5-3 8,3-5-3,-3-1 1,2-6-16,-3-2-7,3-4-13</inkml:trace>
  <inkml:trace contextRef="#ctx0" brushRef="#br0" timeOffset="13150.7595">13111 19041 84</inkml:trace>
  <inkml:trace contextRef="#ctx0" brushRef="#br0" timeOffset="15019.1151">13128 2044 319,'-3'5'8,"2"3"1,-6-5 9,1 0 2,-1-1 14,6-2 5,-3 0 14,3 0 11,2 0 5,1-2 12,-3 4-7,2-4 7,2 2-8,-1 2-33,3-2 31,-5 3-34,5-3 40,-1 4-24,0-7 15,2 6 3,2-3 3,5-4 36,-2 4-43,12-3 21,-4 1-47,5-2 15,5 1-19,0-2-8,3 2-2,4-1-8,2-2-8,2 2 9,1-2-6,5 0-4,-3 1 4,2 0-3,-5-1-12,-3 2 0,-2 0 6,-5 1-7,-5 1 0,-5 1 2,-4 1-8,-3-3-9,-5 3-10,-1 4-27,-6-4-30,0 5-35,-1-4 3,-2 2-56,-4-2-28</inkml:trace>
  <inkml:trace contextRef="#ctx0" brushRef="#br0" timeOffset="15445.4866">13422 2155 1028,'-6'3'12,"6"1"22,4-4-26,-4-4 54,0 4-29,1 1 24,0-1 16,-1 3 23,-1-3-7,2 1-5,-2 0 33,2-2-43,-1 2 37,1-3 0,-1 2-5,2 2 8,-1 1 2,1 1 2,-1-1 15,2 4 2,-2 2 0,4 5-11,-2 2 4,2 3-19,0 6 7,0 4-7,1 6-20,0 0-9,-1 4-1,2 1-4,-2-1-15,1-1-3,0 0-13,-2 2-8,1-3 1,3-1-3,-1-1-11,-1-2-2,0 0-4,2-3-6,-1-1-3,1-4-4,-2 1 0,3-5 2,-2 0 1,-2-3-3,2-1 3,-4-2-2,5 1 1,-5-5-2,1 1-3,0-3-1,-3-4 3,0 2 0,1-3 1,-2-1 0,1-2 2,-1 2 12,0-1 5,0 1 3,0-3 1,0 1 3,0-2 1,0 1-3,0 0-3,0 0-8,0-3-2,0 3-7,0-2-5,0 1-3,0-1-10,0 1-18,1-1-10,-1 1-41,-1-1-34,1 2-43,0-1-46,0 0-50,-1 1-34,-1 0-25,-3 1-39,3 3-15,-3-4-4,-2 3-15</inkml:trace>
  <inkml:trace contextRef="#ctx0" brushRef="#br0" timeOffset="15833.252">13410 3150 792,'-8'3'28,"-1"-1"5,9-2 35,0 0-21,0 0 14,0 0 26,0 0 9,0 0 17,0 0-12,0 0-4,-22 7-21,22-7 30,0 0-11,0 0-19,0 0-5,0 0-9,0 0-17,0 0 11,0 0-6,0 0-5,0 0 4,0 0-6,0 0-7,0 0-5,0 0 3,0 0-10,0 0-8,0 0 1,0 0 2,0 0 3,0 0 4,0 0 3,0 0-5,0 0-5,71-3 5,-71 3-4,304-43-7,-258 37-12,-7-1 4,-1 0-4,-5 5 0,-5-1 2,-3-1-2,-5 2 5,-3 1-2,-5-1-2,-12 2 14,0 0-47,0 0-6,0 0-30,0 0-28,0 0-32,0 0-24,0 0-48,0 0-2,-30-5-22,20 5-37,1 2-10</inkml:trace>
  <inkml:trace contextRef="#ctx0" brushRef="#br0" timeOffset="17417.2704">14310 3157 404,'0'0'22,"0"0"5,6-22 24,-6 22 15,0 0 19,0 0 8,0 0-25,0 0 44,0 0-42,0 0 25,7-12-49,-7 12-10,0 0-1,0 0 6,0 0 35,0 0-29,0 0 38,0 0-26,0 0 36,0 0 9,0 0-12,0 0 2,0 0 4,0 0-8,0 0 21,0 0 4,0 0 15,0 0 7,0 0 23,0 0 2,0 0 1,0 0-6,0 0-20,0 0-8,0 0-24,0 0-14,0 0-22,0 0-10,0 0-7,0 0-5,0 0-9,0 0-1,13-19-1,-13 19-4,0 0-10,0 0 1,0 0-6,0 0-12,0 0 16,0 0-4,0 0 9,0 0 4,0 0 10,0 0 3,47 63 5,-47-63-7,0 0 2,0 0 1,0 0-8,44 128-2,-40-102-11,-1-4-5,0-1-5,1 0 1,-1 2-4,1-1-7,-3-5-2,3 0 4,0 0-4,-1 1 3,-1-1-2,1-1-2,-1 0-3,0-4 7,2 2-2,-2-4-5,0 1 4,-1-6-5,1 2 4,-2-7-23,0 0-14,0 0-22,0 0-9,0 0-39,0 0-44,0 0-37,0 0-46,0 0-40,0 0-14,0 0-26,0 0-47,-43-69-2,38 54 24,-2 5-12</inkml:trace>
  <inkml:trace contextRef="#ctx0" brushRef="#br0" timeOffset="18066.8705">14372 3305 719,'0'0'20,"-46"-93"23,46 93 37,0 0-23,0 0 8,0 0 34,0 0 13,0 0 24,0 0-17,-8-32-7,8 32-29,0 0 32,0 0-4,0 0-27,0 0 1,0 0-10,0 0 0,-3-38-6,3 38 7,0 0 2,0 0-1,0 0-3,0 0-4,0 0 3,0 0 4,27-63-2,-27 63-11,0 0-10,0 0-5,0 0-2,0 0-9,0 0-19,174-87-7,-147 80-8,0 2-1,-2 0-2,1 3 3,-5 2-3,1 2 0,-3 0 3,-2 3-6,-3 2 4,0 3-2,-2 0-1,-2 2 3,0 4 1,-4-3-2,1 4 1,-3 1 1,-3-2-5,-1 3 2,-2-1-1,-1 0-1,-4-1 0,1-1-1,-4 0-2,0-1 3,0 0 3,-3-2-2,2-1-1,2-1 1,-2-2-1,1-1 3,2-1-1,0-2 2,4 0 1,-2-1-1,2-1 1,2-3 3,0 0 8,1 0 2,1 0 9,1 0 6,-1 0 8,2 0 12,-1-3 10,3 0 2,-3-1-4,3 4 4,-2-4-6,2 4-9,-3-3-9,5 3-11,-3-3-8,-1 5-6,1-4-6,3-1-6,0 2 2,8 0 2,-2-1-2,5 2 1,0-2-1,4 1-4,-1 1 7,-1 1-4,-1 1-2,0 2-2,1 2 1,-4-1 1,0 1 1,-2 0-1,1 3-1,-1 0 1,1 2 5,-4 0 3,-1 1 4,-2 2-4,0-4 6,-3 3 4,-3 2 0,-1 1 3,-2 2-1,-1-1-2,-5 3-4,-5 2 3,1 3-7,-7-1 0,-1 0-3,-5 0-2,-3-1-5,-2-2-1,-3 1 0,2-5-8,-2-2 1,2 1-8,1-5-10,0 0-5,5-1-3,0-3-5,6-4-7,2 1-6,1-2-19,2-2-9,1 0-12,3-3-19,0 0-24,1-3-36,-2 2-40,4-3-21,-7 1-35,5 0-30,-1-2-14,-1 0-49</inkml:trace>
  <inkml:trace contextRef="#ctx0" brushRef="#br0" timeOffset="18605.5387">15125 3226 1220,'0'-7'37,"-5"0"35,11 2 24,-8 0 18,2-1 26,1 1 11,0-3 2,2 2 4,-2 2-20,2 2-25,0 0-19,0 0-15,1 2-25,0-3-13,3 4-1,-2-4-5,0 3-15,2-3-10,2 3-9,0 0 1,0 0-2,-1 3 2,5-3-1,-3 5 1,3-1-1,-2 1 6,1 6 9,-1-4 1,1 6 5,-2 0 5,1 5 6,-2-1 8,-1 5-1,0-2-3,-3 4-3,-2-2-4,-2 2 0,-1 0-6,-1-1-7,-3 4-4,-4-1-5,1 1 1,-2-1-7,1 4 0,-2-5 3,1 5-2,0-1 6,-3-4 4,3-3 7,0 1-1,0-3 7,2-2 13,-1-1 1,2-3 13,-2-3 2,5-1-3,1-4 3,0 1 4,1-3-6,1-1-10,1-1-10,1-1-11,0-1-5,1 0-4,1 1-4,0 1-5,0 0 2,2 1-1,1-3 6,3 3 2,2-2 9,5-2 9,-2-2-1,5 0 5,1-1-3,4 0 1,0-3-3,3 0-3,-1 1-11,-2 0-7,0 0-2,-1-1-5,-4 3-1,-1-1 3,-6 1-3,1 1-30,-6 0-23,-3 2-39,-4-2-59,1 0-57,-5 3-59,-2 3-63,-2-3-88,-2 3-28</inkml:trace>
  <inkml:trace contextRef="#ctx0" brushRef="#br0" timeOffset="19110.1102">15729 2692 727,'-8'0'18,"7"0"22,-2 0 14,-2 0-11,0 0 54,2 0-33,0-3 23,0 6 10,1-3-11,-1 0-8,0 0-2,2 2 19,-2-2-49,-1 0 44,3 1-11,0-1-10,-1 0-3,1 0-6,1 1 3,0-1 5,0 0 1,1 2-10,-1-2 9,0 1 9,0 1 1,2-1-9,-2-1-9,0 1-11,1-1-10,-1 2 3,3-4-20,-1 4-12,-1-4-8,1 2 2,-1 0-3,2 0-2,0-1 4,3 0-6,2-1 1,-1-1 4,2-1 2,3 1 2,4-1-5,2-1 0,4-1-7,-4-1-36,5 0-31,-1 3-41,-5-1-39,1 5-47,-1-5-39,-3 5-21,-5 2-38,1 3 4</inkml:trace>
  <inkml:trace contextRef="#ctx0" brushRef="#br0" timeOffset="19306.9912">15764 2977 1078,'-3'3'38,"3"4"-20,-8-5 25,8 1 26,0-1 26,0-2 12,0 1 8,0-1 9,0 1-36,0-3 24,0 3-24,0-4-16,1 3-15,4 0 0,3 0-6,2 0-8,7-3 2,0 1-7,9-2-3,2 1-9,-1-2-8,2 1-12,0-1-4,-3-1-29,-9 2-35,0 2-52,-8-1-41,-4 0-77,-1 1-64</inkml:trace>
  <inkml:trace contextRef="#ctx0" brushRef="#br0" timeOffset="21990.974">16552 2181 568,'-3'0'21,"1"0"30,3-2 21,-7 0-8,3-3 35,2 3-3,1 2 26,0-1 10,0 1-9,-1-3-17,2 0-12,-1 2 23,1 1-32,-1 0 17,2-7 0,-1 7-6,0 0 23,3 0 1,-3 3 22,-1-2 4,0 2 17,-1-2 2,1 0-14,0 1 11,-4-4-21,4 2-8,0-2-22,4-1-1,-4 2-10,0 1-10,0-3-10,1 3-14,-2 0-13,1 0-2,0 7-1,0-5-2,0 8 3,1-3-3,0 8 4,1 2 2,0 3-1,0 3-6,3 1-9,-2 4-7,1 1-21,0 1 3,2 1-6,-2 1-4,0 0 0,1 0 4,0 2 9,1 5 0,-2-4 9,2 0-7,-3 3 2,-2-4 4,5 0 7,-4-3-5,-1-2-7,-1-2-2,1-1 2,-2-1 3,1-4-1,0 3-2,0-2-7,0-2 3,-1 1-3,1-3-3,0-1-4,0 0 1,0-2-4,1 0-1,-1-4 2,0-2-1,1-2-1,-1-1 1,2 0 1,-2 0-5,0-2 5,0-1 0,0-1-4,0 1 2,0 1 1,-2-4-1,2 3-2,0-2 1,0 1 0,-1-1-2,2 2 5,-1-3-4,0 3 1,0-3 0,0 3-6,0-3-2,2 2-16,-2-2-4,-2 0-20,2 0-6,-1-1-29,1 1-22,-1-4-19,-1 4-27,2-3-20,-1 3-29,-1 0-26,2 0-40,-3-3-9,3 3-12,0 3-23,-3-3-18,0 0-23,3-4-2</inkml:trace>
  <inkml:trace contextRef="#ctx0" brushRef="#br0" timeOffset="22695.5164">16893 2419 1070,'-2'-5'12,"5"0"-18,1 1 48,-4 1-19,1 2 18,-1 1 12,3 0 5,-3 0-1,0 0-8,0 1 24,0-1-48,0 3 19,-3-1-13,3-2-9,-1 0 2,1 2 4,-2-1-2,2 1 3,-1-2 2,0 2 2,0-1-6,-2-1 5,2 2-8,-1-1 1,0 0-1,1 1-7,-1-2-2,1 2 2,1-1-7,0 1 0,-1-1 2,1 1-3,1-1-1,-1 0 2,0 1-2,0-2 0,0 0 11,-1-2 6,2 2 8,-1-1 9,0 1 5,0-1 7,0-1 15,0 2 11,0-1 1,1 2-6,-1-2-6,2 1 5,-1-2 4,1 1 1,0-1-13,-1 2-12,-1-3-2,1-1-6,1 0 1,-2 1-12,1 0-11,0 0-8,-1-1-5,1 1 4,1 1-8,-1-1 4,2 2-10,-3-2-6,1 1 1,-1 2 1,0 0-4,0 0-2,0 0 3,0 0-5,0 2 5,2-1 4,-1 2 0,-1 0-2,5-1 1,-4 5-2,3-1-4,-3-1 2,2 4-9,-2 0-4,1-1 1,-1 1-7,-1 0-1,1 1 6,-1-2-2,0 2 3,1-3 8,-2 0 0,1-2 5,1-1 7,-1-1 4,-1 0-4,1-3 7,1 0 7,-2 0 8,1 0 13,0-3 15,-1 3 10,1-3 5,0 0 4,0 0 0,-1-3 0,1 1-7,-2-1-5,2 0-15,0 2-6,0-3 0,-1 0-4,1 2-4,0 0-6,0 1 1,1 0-7,-1 0-5,0 1-6,0 1-6,2-2 1,-2 1 0,1 0-3,-1-1-2,1 0 1,-1 0 3,1 0-3,1 2 4,-1-1-3,2-1-29,-3 0-32,0 2-35,0 2-43,-3 0-46,2 0-47,-2 2-49,-1 1-64,0-2-6,-2 6-39</inkml:trace>
  <inkml:trace contextRef="#ctx0" brushRef="#br0" timeOffset="23519.2881">17323 2414 521,'-10'-5'8,"8"-3"29,-12 1 23,10 1 17,-5-2-16,5 1 51,-1 1-25,1-1 9,0 3 14,0-3-13,-1 3-8,4-2-9,-8 4 25,8-1-50,-4 3 41,4-3-2,1 1-18,0 2-13,4-1-3,-4 1 9,2-1-2,-2-1 4,1 1-10,1-1 5,-1 1-1,-1-1 2,3-3-9,0 3-17,-2-2-3,4-3-4,-2 2-10,2-2-5,1 1 0,0-1-6,-1 0-1,4-1-1,1 2 0,1-1-6,2-2 3,0 3-2,0 0-5,1 1 2,0 0-1,0 3-2,-1 0-2,1 4 10,-1 1-3,2 3-9,2 2 10,-1 2 5,2 3 3,2 3 3,-3 1 3,2 3 0,-2 3 2,-3 5 14,-4-2-10,2 3 3,-5 3 4,-1 0 1,-4 3 2,0 1 3,-4 0 4,0 0 0,-3 0 6,0-1-8,-3-1-1,-2-2 1,0-2 4,-4-1-2,1 1-1,-1-1-5,-2-5-5,1 0 1,0-2-3,2-2-4,1-3-9,3-1 1,0-3-5,2-2-2,1 0 2,1-2-1,1-2 0,-1-2-1,2 2 2,3-3-2,0-1-2,-3 0-1,3 0-1,1-2 2,1 0 5,-2 1 3,3-2 1,0 0 0,-1 1 4,-1-2-2,2 1 3,-2 0-8,2 0 4,2 0 1,0 1-4,4 0 3,2-1-2,3 1 1,2 1-2,4-1 7,0-1-10,3 0-3,1 0 3,1-1-8,-2 1 0,-1-2-1,-1 0 0,0 1 0,-6 1-1,3-2 0,-6 2-3,-1-1 0,-1 1 2,0 0 0,0-1 1,-2 2-8,0-1 7,-4 0-1,3 0-4,-1 0-20,-4 0-29,0 1-28,-4-2-44,2 4-44,-1-5-57,-4 2-52,1 0-53,-1 3-54,1-4-20</inkml:trace>
  <inkml:trace contextRef="#ctx0" brushRef="#br0" timeOffset="24375.8679">18244 2317 1020,'4'-21'26,"0"1"-11,1 1 7,-7 4 20,3-1 24,0 3 10,-1 1 13,0 1 5,-1 2-17,-3 3 16,0-6-6,-4 4-18,2-2-20,-2-1-1,-3 0-6,1 1-6,-3-2-3,2 3-8,-1 0 2,0 1 0,-2 1 0,2-1-4,-1 4-3,1-1 2,-2 0-8,1 3 5,-1-2-1,2 2-3,-2 2 0,-1 2-5,2 2-2,-3 1-1,2 3 5,-4 3 3,2 3 3,-1 2 2,1 3-2,-2-1 4,1 5 0,2-2 2,0 4 10,2 1-3,1 1-2,1-1 3,1 4 4,4-1-7,-1-1 2,2-1-1,3-3-4,2 1-7,0-4 0,1 2-4,5-3 11,-2 0 19,4-1 4,3-1 0,3-1-6,-1-2 2,5-1 2,-1-1 1,4 0-17,0-1-12,1-3 1,2 1 2,0 0 2,3-1 3,0-2 5,1 4-2,1-1 0,1-1-3,0-1-7,0 1-5,-3 0 2,-1 1-4,-1-1-4,-1 1 0,-2 1 1,-4 0 0,1-1 0,-6 0-1,2 0 0,-3 1-1,-2 0-2,-2-1 3,-1 1-3,-3 0 6,0 1-3,-1-1 3,1 0 1,-2 2 1,-1-2 0,0-1 0,-1 1 0,-1 0-7,0-1 5,-1 2-3,1-2-3,-5 2 0,2 1 2,-4-1-1,1 1 4,-4 0 1,0 0-6,-1 2 4,-3-5 0,-2 3-2,0-1-1,-3-3-2,2 2-2,-3-2-3,0-2 4,3-1-4,-1 1 4,-1-2-1,3-3 3,1 3-2,2-4-1,-1-1 6,3-1-8,0-1 6,1-1-5,2 0 3,0-1 4,0-3 19,1 1 13,2-3 1,-1 0 14,3-2 2,-1-1 0,1-2-3,3-2-8,2-2-14,2 0-13,-1 0-7,3-5-9,1 1-6,2 1 2,1-3 0,0 2-1,1-2-2,3 1 3,3-2 2,-2 2-1,2 0-1,1-5-3,1 2 5,3-3-4,-2-2 4,1 0-4,1 1 2,-2 1-3,0-2 5,0 4 0,-4 0-2,-2 4 3,-3 3-3,-2 3 3,-3 2 0,0 1-2,-1 0-1,-4 4 3,-1 1 1,-2 1-4,-2 0-8,3 1-10,-5-1-27,2 3-15,0-1-23,-3 2-37,3-4-28,1 3-39,-1 3-34,-2-1-39,4 1-16,-2 2-34,1 0-32,0 2-7</inkml:trace>
  <inkml:trace contextRef="#ctx0" brushRef="#br0" timeOffset="25775.583">18917 2637 451,'-6'5'12,"5"-3"12,-1-2 21,-7 0 22,9 0 9,3 2 21,-7-2-15,4 5 49,-4-5-53,3 3 17,-2 1-6,-2 1-6,1-2 13,-1-1-8,2 3 31,-2-3-35,4 1 58,-2-1-16,0 0 10,3 1 2,-1 0 1,-1-2 15,-2 2 3,-2-3 7,6 0 3,-2 0 5,2 0-21,-3 0-2,3 0-3,1 0-19,1 0-12,3-3-9,-6 3-8,4 3-6,-3-3 4,1 0-13,-1 0-16,0 0-8,0 0-4,-1 0-8,2 0-12,-1 0-8,0 0-5,-1 0 0,2 0 3,-1 0 1,0 0 1,0 0-4,3 0 1,-3 0-3,1 0-1,-1 0-2,2 0-3,-1 0-9,-1 0 3,3 0-3,1 0 0,4-3-2,6 2 1,4-2 1,6-2-3,1 0 1,5 0-2,3-1 2,3 2-5,-1-3 2,0 0 1,-2 3-4,-2-1 2,-1-1 6,-5 1-6,4 1-2,-5-1 5,1 1 2,-4 3-1,-1-2-2,-4-1 2,-1 4 0,-2-3 0,-5 2 2,1-1-2,-1 2-1,-3-1-3,-3 1 6,0 0-4,0 0-4,0 0 4,-2 0-2,0 0 0,0 0-2,0 0 5,0 0-1,0 0-4,0 0 1,0 0 2,0 0 1,0 0-2,0 0 1,0-1-4,-2 1 2,2 0 1,-1 0 1,1 0-2,-1-1-2,1 1-12,-2 0-22,1-2-16,1 2-41,-1-2-26,-1 2-40,1-2-51,-1 0-71,-1 1-66,-2 1-47,-4-2-65,3 1-11</inkml:trace>
  <inkml:trace contextRef="#ctx0" brushRef="#br0" timeOffset="27106.7665">20438 2577 389,'0'0'30,"0"0"-1,0 0 4,0 0 11,-61 2 17,61-2 21,0 0 8,0 0-34,0 0 49,0 0-40,0 0 3,0 0-1,-176 19-2,159-16-7,2 1-1,-1-1 45,2 1-51,-1-3 42,3 2 7,3 0-4,0-3-4,7 3 2,-3-1 7,4-1-6,-3 0 14,4 0 3,-1 1 6,1-1 18,-2 0 5,2 0-1,-1 1 0,0-2 14,1 0-20,0 0 0,0 0-14,0 0 1,0 0 0,0-2-8,0 2 1,1 0-6,-1 2 1,0-2-7,0 1-2,-1-1-11,1 0-5,0 0 3,0 2-10,0-2 12,0 0 1,0 0 2,0-2 0,0 4-13,0-2-8,0 0-5,0-2-6,0 4-20,1-4-14,-1 2 7,3 0-1,-2-1 7,6-2 7,2 2-52,2-4 44,8 1-48,2-4 50,5 3-52,1-4 31,9 2-45,0-1 30,6-2 13,4 3-12,2-3 6,2 4-15,4-1 7,4 1-1,1 0 2,1 0-2,2 1-2,-5 1 3,2 0 0,1 1-3,1 0 10,-3-1-8,0 0 12,2-1-9,3 1 9,0 1-11,-1-3 8,1-1-7,6 2-3,3-1 2,-2 1-4,0-1-4,2 0 0,-3 2-1,2 0 3,-3-1 8,-2 3-9,-3 0 6,-3-1-4,0 1 4,-1-1-2,-4 3 6,-2-2-6,-2 1-3,-5 0 11,-5-2-8,-3 1 2,-3 2 6,-1-2-5,-1-1-8,-3 1 8,0 1-1,-3-1-1,3 1-1,0-3 3,-1 1-4,-3 1 2,-4 2 8,0-1-1,-5-1-7,4 1-1,-4-1 3,3 1-4,-6-1 2,2 1-2,-2 2-4,4-1-1,-3 0 2,-1 0-1,-1 2 4,0-1-2,-4 1-2,2-1-1,0 1 0,-3-1-4,3-1 8,-2 0-23,-4 2 12,-1-2 27,2 0-34,-3 3 21,4-3-37,-6 0 20,0 0-35,2 0 28,-2 0-84,-1 0-23,1 0-13,1-3-28,-2 3-14,0-2-54,0-5-65,-2 2-57,-8-3-35,0-1-45,-5-1-57,-6 1 1</inkml:trace>
  <inkml:trace contextRef="#ctx0" brushRef="#br0" timeOffset="30161.8754">20021 1494 639,'0'0'15,"-1"-3"12,2 1 32,0 1 0,-5-2 31,6 0-29,-5 1 42,6 2-30,-5-2-1,4 2 3,-2 2-22,1-2 9,0 0-10,1 0 34,-1 0-19,-1 0 35,2 0 2,-2 0 6,1 0 5,-1 0 20,0 2-8,2-2 17,-2 3-1,-2-3 7,2 3-2,0-2-10,-3-1-3,3 0-17,-1 2 0,1-1-17,0-2-14,-2 1-12,2 0-10,-1 1-4,2-2-6,-1 2-7,-1-1-9,2 0-2,-1 0-10,0 2 5,2-2-2,-2 3 3,1 1-4,-1 0 0,2 5 5,-2 3 6,3 4 14,-1 0 6,0 6-1,2-3-7,0 4 4,-2 0-8,2 2-5,-1 0-8,1-1-12,-1 0-13,2 1 3,-1-1-4,-2 1 0,2-3-1,-3 2 1,1-3 0,-2 4 1,0-6 5,1 4-1,-1-3 4,0 1-2,0-3 3,0 3-1,0-4 4,0 0-1,0-2-4,1-3-2,-1 0-3,1-3 1,-1-1-2,2 0-2,-2-4-5,1 1-1,-1-1 2,0-1-2,0-1-2,2 0-7,-2 1 9,0-3-3,0 3 0,2-3-1,-2 0-4,1 3 4,-1-3 2,0 0 4,0-3-7,-1 3 4,1 0-4,-2 0-11,2-3-15,-2 3-16,4 0-37,-5-5-19,3 3-43,0 0-44,0 1-45,0-4-65,0 5-32,0-2-58,-3 1-24,3 0-14,0-2-31</inkml:trace>
  <inkml:trace contextRef="#ctx0" brushRef="#br0" timeOffset="30911.332">20565 1497 1037,'-4'-8'57,"-9"1"-11,12 1 29,-4 1 22,3-1 6,1 4 10,0 2-4,-1 0 0,2 0-59,-1 0 13,1 0-30,0 2-21,0 1 3,0 0-7,1 2 12,-1 1 0,-1 1 10,2 5 12,-2-2 11,1 3 2,0 1-7,-1 0 1,1 0-7,0 1 3,-3-2-7,3 2-12,-4-2-7,3 0-6,-1 3 2,-2-3 0,3 3 2,-1-1 1,-2-1 1,3 1 3,-2 0-1,2-1 5,-2-1-6,0 1 3,2-2 0,-1-3-3,0 1-2,1-1 3,-1 0-3,1-5 1,1 2 7,0-3 8,0 1 13,-3-2 8,3-1 5,-1 0 8,2-1 10,-2 0 10,2-1 8,-1 1-1,4-3-6,-1 2-5,2-3 0,2 1-7,1-1-5,6 0-4,-2 0-7,6 1-14,-1-3-7,3 0-3,-1 3-5,1-1-8,-3 0-6,-2-1-7,1 4-4,-3 1-1,0 0-8,-4 0 4,2 0-1,3 1-4,-1 2 1,1 1 0,-1 2-1,3 0 3,-2 3 7,3 1-5,-2 2 2,-1-1 3,-1 4 1,1 0-2,-3 2 0,-2-1 1,1 0-7,-2 0 4,-2 1-3,-1 0-1,-2 1 4,-2 1 0,-1-3 1,0 5-5,-3-4 5,-1 2-2,-1-1-2,0-2 5,-2 0-9,-3-3 3,-2-1-3,-1-1 7,-1 2-2,-3-4-1,4 1 1,-5-3-1,0 1 3,0-1-5,-1 0 5,0-5-2,1-1-4,1 1 4,0-4-1,3-1-2,-2 0 1,3-4 4,3 1-6,-1-2-2,2 0 6,3 2-1,-2 0-2,2 2 6,1-1-2,3 3-2,-1-1 4,2 0-2,1 0-1,1-1 0,-1 0 3,4-2-7,0 0 0,0 0 4,2-1-5,5-1 3,-3 1-2,2 0 2,3 1-2,0 2 2,-1-3-2,1 5 1,-1-1 2,1 2 2,0 2-4,0 0 1,-3 1-2,5 3 2,-1-1-1,1 3 1,0-4-7,0 5-20,-3-1-24,0-3-33,-2 2-36,-3-2-42,-2 2-52,2-2-54,-6 1-44,1-2-39,-2 1-42,0 0-8</inkml:trace>
  <inkml:trace contextRef="#ctx0" brushRef="#br0" timeOffset="31385.9107">20453 1559 783,'-7'-1'26,"13"-2"21,0-2-26,-7 1 61,1 3-31,0-2 7,-3 3 20,7-3 16,-5 3-25,2 3-10,-2-3 38,1 0-58,-3 3 38,3-3 1,0 0-19,-1 0-9,1 0 8,0 0-6,0 0-6,0 0 0,0 0 4,-1 0 8,2 0 5,-1 0-3,1 0-5,-1 0-3,3 0 5,-2 1 13,0 1-4,0-1-12,2-1-1,-3 1 4,1-1 7,1 2 4,-1-4-3,4 2-12,1-2-6,4 0 0,3 1-4,4-5-11,4 2-6,6 0-12,3-1-2,3 0-4,5 0-4,1-1-3,3 0 0,0-1 3,0 1-5,0 0 2,-2 1-4,-3-2 5,-2 2 1,-5 0-1,-1 1-1,-7 1 0,-2-1 3,-6 1-1,-3 3 3,-3-1-3,-3-1-2,-3 2 3,1 0 1,-3 0-2,-3 0-2,2 0 4,0 0-10,-3 0-5,3-2-19,-2 2-20,-1-1-44,3-1-36,-2 2-33,-3 0-37,3 2-31,-5-2-35,3 1 12,-1 1-34,-2-2-3</inkml:trace>
  <inkml:trace contextRef="#ctx0" brushRef="#br0" timeOffset="31892.1149">21281 1880 671,'-4'1'16,"3"2"13,-4 0 25,-3-1 5,3 2-20,-1-2 55,-1 2-31,0-2 13,2 3-16,1-1 7,-1 2-19,0-3 6,2 0 31,0-2-46,0 1 44,0-1-2,2-2 13,-2 1-14,3-2 4,-1 2 3,1-1 2,0 2-1,-2-1-5,4 0 9,-2 2-1,1-2 1,-1 2-6,0-2-7,3 3-3,-2-3 0,-1 2-5,1-2-14,3 1-7,-1-1-5,1 0-6,1 0-4,3 0-9,2-1-6,2-1 2,5 0-5,2 1 1,1 0 0,6-2 5,3 0-1,0 1 1,0-1-2,-1 1-5,-5 2 0,3-3-6,-2-1-1,-6 4-3,-2-3-4,-3 3 5,-1-2-6,3 0 3,-4 2 0,0 0 2,-2-1 1,0-1-3,-3 2 2,3-1-2,-3 1 1,0-1-2,-2 1 2,-2 0-2,0 0-2,-2 0 4,1 0-5,-1-1-7,-1-1-23,-3 2-29,4-2-34,-4-1-56,4 3-42,-6-2-48,-1 2-44,-5 0-59,5 0 5</inkml:trace>
  <inkml:trace contextRef="#ctx0" brushRef="#br0" timeOffset="32442.2908">21731 1695 1546,'-8'-6'-3,"-6"0"42,15-4 26,-1 4 23,-2-1 24,2 2 36,-2 1 18,0 0 36,1-1 33,-1 2-22,2 3-1,0-3-15,2 2-16,-4-2-15,4 2-4,1 0-30,-1-1-28,2 1-14,-4 1-20,2 0-6,-2 1-5,3-1-19,-3 2-11,0-1-9,0-1 0,0 1-8,0 2-6,0-3-3,1 1-1,0 1 0,2 2-2,0-1 6,3 6-1,2-3 10,2 7 5,1-1 7,2 5 2,4-2-1,-1 4 0,3-2-1,0 3-1,2-1-4,1-2-6,-3 4-5,5-3-4,-4-2-1,1 4-2,0-1-2,1-2-1,-2 1 2,0-2 0,-1-2-3,-2 1-2,0-2 4,-1 0 2,-2-1-2,0 1 2,-1-6-7,-2 1 2,-3 0 2,-1-2 2,0-1-1,-2-1-4,0-4 5,-2 3-4,-2-3 5,1 1 15,-1-1 11,0 0 22,1 0 46,-2-3 14,2 2 19,-2-3 6,4-1-6,3-7-16,2-1-8,1-5-24,6-2-45,0-4-14,3-5-19,2 0-10,2-5 7,-3-1-5,4-3-1,-1-1-2,-1-2-7,-1 5-3,1 0 5,-5 2 0,-2 5-10,-1 7 4,-4 3-7,-4 6 7,-2 5 1,-2 1-7,-3 3-15,1 4-39,-1-2-14,-1 2-21,0 0-28,1 0-30,1 0-27,-1 0-19,1 0-35,1 0 11,-1 2-18,0-2-21,-1 3-14,1 1-6,-3 1-7,2 2-3,0 1 7,1 0 23,0 3-12,1 1-5</inkml:trace>
  <inkml:trace contextRef="#ctx0" brushRef="#br0" timeOffset="32948.868">22817 1947 1400,'4'-8'-27,"-7"-1"20,7 1 26,-3-1 18,1-5 19,-4 3 20,1 1 8,-3-1 6,0-1 31,-1 0-7,-1 2-10,-2 0-14,0 1 0,0 1-2,2 3-1,-4-2-3,4 5 6,-3-1-5,0 3-7,-1-1-3,0 2-14,-3 2-17,1-1-2,-1 4-1,-3-1-6,2 3-11,-4 2-3,2-3-3,1 5-2,-2 1-3,2-1-1,-2 5-1,1-2-4,0-1 6,0 3-1,-1 0-3,2 1 2,0 0 2,3-1-6,-1 2-2,3-1 0,3-1-3,-1 2-2,3 0 2,3-1-6,0 1 4,2-3 2,3-3 2,3-1 0,1 2 2,1-4 4,1 3-1,2-4 7,0 2 5,3 0 9,-1-2 11,3 0 12,1-3 4,4-1 1,2-4 1,2-1-4,3-3-7,0 0-8,2-2-14,-1 2-13,1-3-4,-3 0-3,-3 3-1,2-3-2,-6 3 0,2 0-2,-4-1 3,-4 1-1,1 0 0,-5 1-3,-4-3 0,1 5 1,-5-1-1,3-1 0,-5 1-1,0-1-11,-2 1-31,2 1-32,-3-2-41,2 2-56,0-3-45,-4 3-35,2-2-44,-1 2-55,2-2 12,-3 2-31</inkml:trace>
  <inkml:trace contextRef="#ctx0" brushRef="#br0" timeOffset="33454.5857">23269 1850 1254,'-4'-11'-22,"2"5"73,3-4-16,0 3 30,-5-1 17,4-2 17,-2 4 7,2 2 27,0-3 37,0 4-33,0 0 37,0 0 2,-2 0 4,0 3 1,0-1 12,0-1-12,0-1-9,0 0-16,2 3 2,0-4-26,3 2-17,-3 1-2,1 1-7,1 0-7,0 0-1,-2 1-20,0-1-21,0 3-6,0-3-2,0 3-15,-2-3-12,2 3-3,0-1 1,-2 3 9,1 0 11,1 1 3,-3 2 7,3 1 31,-2 2 14,0 0 0,-2 2 3,4 0-12,-2 1-8,2 0-1,-2 1-5,1-1-14,1 5-1,0-2-43,0 1 28,-1 1-28,1 1 26,-2 0-31,4 1 23,-2 1-43,0-3 14,0 5 11,1-5-13,-1-2 9,1 0-5,-1-2 0,2-1-2,-1-2 2,0-1-2,1-2 3,0 1 1,0 2-9,0-6 4,0 5-5,-1-5 11,-1 0-8,1-2-2,1-2 1,-2 1-3,2-3 1,-2 4-2,2-7 8,-2 3-15,0 0-4,0-1-18,0 1-3,-2 0-80,2-3-15,2 1-75,-2 0-33,2-2-79,0 0-48,1 2-102,-2 2-63,2-3-54</inkml:trace>
  <inkml:trace contextRef="#ctx0" brushRef="#br0" timeOffset="35267.7792">21663 2844 1103,'0'0'28,"0"0"8,0 0 19,2-27 37,-2 27 11,0 0 15,0 0 7,0 0-18,0 0 32,0 0-2,0 0-25,0 0-17,0 0 2,0 0-9,0 0-8,0 0-4,0 0-13,0 0 13,0 0 9,0 0-10,0 0-4,0 0 3,0 0 7,0 0-4,-34 89 3,30-69-24,-3-1-15,2-1-6,-4-1-8,4 0-11,-3 0-3,3-1-1,-3 0-7,2-3 2,1-1 0,-1-1-1,3 1-1,-2-3 3,3 0-3,-4-3 1,3 1 2,0-2 1,1 0-2,-1-4 2,1 5 11,2-6 4,0 0-1,-1 0 6,2 0 5,-1 0 5,4 0 16,-3-3 13,3 2-7,-4 1 5,4-2-2,-2 2 11,4-1 3,-6 4 4,5-3-14,-3 0-15,1-2-3,5 1-6,2-2-1,5 1-15,2-3-7,3 0-11,6-2 0,2 2 1,0 0-1,-1 0-8,-1 1 7,2 4-3,-5-3-2,0 0 0,-2 2-1,-2-1-4,-2 4-1,1-2 4,-2 2-2,-2 0-3,1 3 3,-3-1 0,2 1 0,-1 3 0,1 0 0,-2 1 6,-1 0-3,0 1 1,-2 3 0,0-2 5,2 3 1,-4-1 6,0 1-1,-2 2-9,2 0 9,-6 1 4,3-3-6,-4 4-6,0-1 0,-4-1 4,1 2-1,-3-2 5,-1 0-5,-2-3-4,1-3-2,-3 3 7,-1 0-4,-1-4-3,-1 1-1,-4 3 0,2-1-3,-4 2 3,-4 3 5,2-6-4,-4 4-2,2-2-2,-1-3 3,1-1 0,2-1 0,3-3-3,3-1 1,0-1-1,4-6 4,0 1-1,1 0 2,0-4-4,0 1 2,0-2 2,1 2-4,1-4 1,-2 0 1,1 0 3,4 2-2,0-3 2,2 3 0,-1-1 0,1-1-3,0 2 5,4 3-5,0-3 0,0 2-3,0 1 0,3-1-3,1 1-3,1 1 1,1-1-2,4 2 1,0 0 0,2-1 1,3 1-2,0-1 1,3 3 6,2-2-3,-1 7 1,-1-5 1,0 0-2,0 3-3,-3 1 7,2 1-1,-4 0-4,-1 1 4,0-2-5,-2 1 2,0-2-23,-1 3-12,-2-4-48,1-1-48,-2 0-50,-3 1-63,0-4-75,0 4-79,-3-1-62,2-1-35</inkml:trace>
  <inkml:trace contextRef="#ctx0" brushRef="#br0" timeOffset="35743.679">21709 2674 639,'-1'0'4,"-3"0"14,4 0 7,-1 0 26,-4 1-1,5-2 17,-3 1-22,6 0 55,-3 0-30,1 1 10,-5-1 8,7 0-12,-6 2 20,3-2-3,0 1 35,3-1-44,-2 0 31,1-1 3,3 2-4,-3-1-7,2 2 4,-3-2-4,3 0-9,-2 2 5,1-2 11,4 0-15,-1 0-7,7 0 4,0 0-14,7 0-10,-1-2-4,5 2-16,1-2-14,0 1-12,1 1-7,0-2-5,2 1-8,1 0-4,2-1-3,0 1 7,5-2-3,2 0 2,0-1 2,1 0-7,0-1 2,-5 2 2,-3-1 2,-4 1-6,-3-1 0,-4 2 1,-6 1-2,-5-1 3,-1 1-2,-3 1 0,-4 0 3,1 0-6,-4-1-1,1 1-24,0-1-21,-2-1-33,2 1-49,-3 1-54,-3 0-49,1 1-38,-2 1-61,-6 0-15</inkml:trace>
  <inkml:trace contextRef="#ctx0" brushRef="#br0" timeOffset="41167.9667">15459 798 466,'0'0'20,"0"0"5,0 0 13,0 0 29,0 0 7,0 0 13,0 0-8,-63 9 43,63-9-49,0 0 21,0 0-1,0 0-20,0 0 3,0 0 3,0 0 15,-32 7-37,32-7 33,0 0-16,0 0-10,0 0-5,0 0-7,0 0-11,0 0 4,0 0 7,0 0-3,0 0 3,0 0-4,0 0 1,0 0 9,0 0 7,0 0-6,0 0-12,0 0 1,0 0-10,0 0 1,0 0-1,0 0-16,0 0-4,0 0-13,21 0-4,108-12 8,-103 8-10,3 1 6,-1-2-2,0 0-2,1 3 2,-3-2-4,-5 1 1,-3 0-41,-5 0-28,-4 2-30,-9 1-44,0 0-37,0 0-52,0 0 2,0 0-47,0 0 5</inkml:trace>
  <inkml:trace contextRef="#ctx0" brushRef="#br0" timeOffset="41456.745">15416 1184 743,'0'0'32,"0"0"14,0 0 30,0 0-18,0 0 7,-21 17 21,21-17 11,0 0 14,0 0-23,0 0-3,0 0-25,0 0 21,0 0-4,0 0-20,0 0-3,0 0-9,0 0-8,0 0-10,0 0 2,0 0-4,0 0 1,0 0 5,0 0-1,0 0 2,0 0 8,0 0 5,0 0-10,70 26 4,-50-23-4,1-2-2,2-1-8,2 0-5,0 0-11,2-1-5,0 0 3,-1-1-6,-3 1 4,0-2-4,0 1 0,-2 1-2,-2 0-28,-6-1-30,-3 1-32,-4 1-39,-1 0-48,3-3-25,-9 3-58</inkml:trace>
  <inkml:trace contextRef="#ctx0" brushRef="#br0" timeOffset="42015.0426">16665 769 792,'0'0'21,"0"0"30,0 0-18,0 0 57,0 0-30,0 0 29,0 0 11,0 0 19,0 0-9,0 0-18,0 0 27,-8-22-52,8 22 37,0 0-18,0 0 5,0 0-8,0 0 0,0 0 11,0 0-1,0 0 1,0 0 6,0 0 4,0 0-2,0 0-8,0 0 3,0 0-15,0 0 2,0 0 5,0 0-4,0 0-6,0 0-2,0 0 3,0 0-9,0 0 3,0 0 1,0 0-1,0 0 0,0 0-12,0 0-5,0 0-5,0 0-8,0 0-4,0 0-15,-23 81-5,23-81 12,0 0-4,0 0-11,0 0 0,-7 139 5,8-122 1,0 1-7,2 3 6,-1 3 3,2 2-8,-3-1 0,2-1-3,1 0-5,0-2-1,-3-1 5,3-1-7,-1-2-5,1-2 3,-1-2 4,1-1-8,-2-2 2,1 1 1,-1-4-4,1-2 1,-2 0 3,0-1 0,1-2-3,-1-2 1,-1 0 2,1-1 0,-2 0 3,1-1-1,0 1-5,0-1 2,-1 1-2,-1-2-17,1 1-25,0-2-20,-2 1-35,3-2-48,-2-2-38,2 1-63,-2 0-56,-1-2-27,-2 1-24,2-3-44,1 2 14,0 0-22</inkml:trace>
  <inkml:trace contextRef="#ctx0" brushRef="#br0" timeOffset="42493.6255">16521 505 987,'-3'0'15,"4"0"14,1 2-20,-4-2 46,5 0-15,-2 0 23,1 0 8,1 0 5,2 0-3,-1-2-2,1-1 27,1 2-44,-1-4 20,3 2-14,-2 0-10,-1 1-7,1-1-8,-2 3-15,-1 0-4,0-2-4,-1 2-10,-2 0-4,0 0 0,1 2 6,-1-2-7,-1 0 3,1 0 0,0 3-2,0 0 4,0-1-1,1 1 0,-1 2-8,2-1 5,-1 1 1,0-1 0,1 1 0,-2-1-3,1 0 4,0-1-1,-1 1 4,0-4 1,0 2-3,0-2 0,0 1 4,0-1 3,0 0-2,0-1 6,2 1 7,-2 0 16,0 0 16,0-2 4,1 2 14,-1 0 16,0-3 3,0 2 2,0-2-9,-1-1-13,-1-2-7,1 6 4,0-7-10,1 4-9,-2-2-4,1 1-3,0-2 5,1 2-4,0 1-8,-2 0-12,2 0-3,0 2-8,-1-1-6,2-1 0,-1 1-3,0 0-4,0 2 2,0-3 2,2 1-3,-2 1 1,0 1-5,1-2 0,-1 1-28,1 0-16,1 0-37,-2-4-37,0 5-24,0-2-27,-2 4-23,1-4-41,1 2 13,-3-1-35,2 1-26</inkml:trace>
  <inkml:trace contextRef="#ctx0" brushRef="#br0" timeOffset="43147.8022">17202 1191 1331,'-1'-13'-21,"-6"3"39,7-1 10,0 0 31,0-1 5,0 3 23,0-2 4,0-1 9,0 2 38,0 0-28,0 1 5,0 2 0,-1-1 6,-2 0-3,1 2 16,-1 2-3,-2-1-2,1 4 0,-1-1-8,-1 0-28,4 0-6,-1 1-12,-1 0-18,1 1-6,-3 2-16,1 1-11,-3 1-8,0 5 1,-5-2-5,-1 6-4,-2 2-3,-1 1 4,0 4 5,-2-1-1,3 3 3,-2-2-1,6 2-5,-1 0 1,0 0 5,4 0-7,-1-2-2,0 2 0,4-1-1,0-3 1,1 3 4,-1-2-3,6-2-8,-1 1 2,2-2 2,-1-3 0,5 3 0,1-3 0,1 0 2,4 0 2,1 0 8,1-1 12,4-2 1,2 1 8,0-2 4,5-1 0,-1-1 4,2-1-8,0-2-2,-4-2-8,2-1-3,-2 1-5,4-2-2,0 0-3,-6 0-10,0-2 10,-1 1-3,1-1-7,-3 2 2,-2 0 0,-3 0-3,-2 0 2,-4 0 4,4 0-6,-5-3-2,1 3 6,-2 0-3,-3 0-1,0 0-10,0 0-13,0 0-43,-3-1-24,1 2-41,-2-1-41,2 0-50,-1 0-47,0 0-31,-2 0-33,1 3-3,5-3 12,-6 0-15,4 0-21</inkml:trace>
  <inkml:trace contextRef="#ctx0" brushRef="#br0" timeOffset="43618.3527">17664 1084 1170,'0'-17'12,"-7"4"44,7-4 31,-2 6 22,0 0 28,1 2 17,0 1 42,-1 2 22,0 1 23,0 2-16,1 0-10,-3-1-2,4-2-22,-1 2-11,1 1-30,0 0-5,1 2-27,3-2-27,-4 3-20,3 3-12,-2-2-13,0 2 0,-1 0-13,2-3-18,-2 2-8,0-1 3,0 3 1,0-1-3,1 1 25,-1 2 8,0 3 9,1 5 7,1 2 1,1 2-4,0 2 7,-2 1-5,4 5-12,-2-1-7,2 2-6,-2-2-8,1 3 2,0-1 2,-1 2-8,2 1 0,-2-1-2,3 0-6,-2 2-4,-2-2 0,2-3 2,1 1-6,0 0 3,-3-4 0,6-4-9,-4 1 8,-2-5-4,1-1 4,1-2-5,-2-2 3,-1-5-3,1-1-3,0-1 4,-1-2-2,-1 0 4,0-1-3,0-1 0,0 1 1,0 0 1,0-1-1,0 1-11,0-3-24,-1 0-22,2 2-35,-1-4-54,0 1-64,-1-4-77,1 3-69,-4-2-62,-2 2-53,1-5-42</inkml:trace>
  <inkml:trace contextRef="#ctx0" brushRef="#br0" timeOffset="44264.758">16488 596 443,'-5'1'13,"5"5"12,-6-6 8,4 0 20,0 3 12,0-6 13,0 3 3,-2 0 23,2 0-52,-2-1 35,-2-1-47,1 2 25,-3 0-40,1 0-3,-2 0-5,-1 0-13,1 0 55,-1 0-36,2 0 39,-2 2-43,2-2 40,0-2-1,1 2 5,0-3 1,1 3-16,-1-1-8,1 1 0,2-2-2,-3 2-5,2-2-11,-1 0 6,1 2-9,-2 0-4,2-3 4,-1 3 2,2 0 1,-1-2-5,0 2 6,3 0-10,-1-1 2,-1 1 3,4 0-4,-1 0-1,1 0-2,0 0 2,1 0-3,1 0 9,0 0 3,-1 0 9,2 1 4,0-1 1,0 0 1,0 0 2,1 2 10,-1-2 5,2 0 9,3 0-11,4-2 8,2 0 8,6-1 16,2-3 1,8 1-10,4-2-9,2 0-13,0-2 2,2 0-8,2 0-6,2-2-18,1 1-5,2 1 2,-1-1-7,2 0 5,-1-1-5,0 2-5,-6 0-2,-2 1 0,-6 1-2,-5 3 0,-4 0 1,-6 0-6,-2 1 2,-5 1 6,-2 0-7,0 0 0,-4 1 0,0 1-16,-3-2-21,0 1-33,-2 1-41,1 0-50,-2 0-22,-2 1-37,0 2-24,-1 1-25,-2 0 21,-3 1-12,-4 3 4</inkml:trace>
  <inkml:trace contextRef="#ctx0" brushRef="#br0" timeOffset="44844.0651">16649 565 881,'0'-2'21,"1"1"25,-5 1-17,4-2 60,0 1-12,3 1 8,-2-1 19,0 1 15,1-3-22,-1 3-9,0-3 24,1 3-51,0-4 17,-2 2 13,3 2-9,-3-2-7,2 2-2,-4 0-2,4 0 0,-4 2-4,2-2-1,0 0-17,-1 2-6,1-2-9,-2 0-2,2 4-9,0-4-3,0 0-7,-1 3 1,1 1-6,0-3 1,0 4 4,-1 2 4,1 1 8,-2 2 3,2 3 12,0-2 1,0 6 6,0-6 2,0 5 14,0-2 12,2 0 1,-1 1 4,-1-1 3,1-1 3,-1 1-1,2 3-1,-1-3-5,1 3 1,-2 0 0,4 0-11,-4 1-12,1 0-9,1 3 0,-1-5-2,1 0-13,-1 0-12,0 0-10,2 3 0,-2 1 0,2-3 3,-2 4-1,2 1 1,-1 0 4,2 0-5,-3 0 1,3-2 0,-1-4-6,-2 1 6,1-2-2,-1 1 1,0-1-6,-1-1 7,0-2-3,3-2-1,-3 0 4,0 1-6,1-2-1,-1 0-3,1 0 5,-1-4-5,2 3-3,-2-1 5,0-1-1,1 2-3,-1-1 1,0-2 0,0 0-4,0 2 4,0-2 4,0 1-6,1-2 2,-1 3 1,0-4-1,2 0-1,-2 1 0,1-2-4,-1 2 0,0-1 5,1-2-6,-1 2 2,0 0-1,0 0 5,2 0 3,-4-1-2,2 1-1,0 1-4,0-1 3,2 1 6,-4-1-3,2 0-3,2 1-1,-2-1-1,0 0 3,0 0 0,2 0 3,-2-2-10,0 1-1,0-2 0,-2 0-20,2 0-9,0-3-14,0 3-15,-2-3-35,1 2-28,1-2-39,-1-2-46,-1 2-30,0-1-32,-2-3-28,-4 4-25,2-2-31,2-2 18,-2 4-15</inkml:trace>
  <inkml:trace contextRef="#ctx0" brushRef="#br0" timeOffset="45182.001">16403 1523 995,'-9'0'12,"-6"3"33,10 0-18,-5-2 24,3 0 16,0 1 4,3-2 18,0 1 12,1 0-6,0-1-18,0 0 23,1 0-17,0 0-10,2 0 3,0 0-4,0 0-9,0 0 0,0 0-12,2 0 3,0 0-8,-2 0 6,1 0 6,1 3 0,0-3-2,-1 1 0,1-1-3,-1 3 0,-1-3 5,1 0-4,0 0-8,1 3-8,-1-3 3,1 0-5,2 0 4,0-3-5,3 3-7,5 0-4,3-3-6,4-1-4,4 2-6,3-4 1,4 2-5,3 1-1,0-1-2,0-2-1,2 2 1,-4 2-3,2-1 0,-2-1 2,-3 1-2,0 0 0,-2 1 8,-5 1-4,0-1 1,-4 1 0,-7-2 0,2 3-3,-3-2 1,-4 2-30,-1 0-33,-1-3-58,-6 3-45,2 0-48,-1 0-61,0-1-45</inkml:trace>
  <inkml:trace contextRef="#ctx0" brushRef="#br0" timeOffset="45807.203">18334 737 905,'-5'3'17,"4"1"34,-2-4-16,2 3 14,2-2 23,-2 1 8,2-1 22,-1 0 9,-1 0-4,2 1-25,-2-1 25,1-4-8,0 5-16,-3-4 5,3 2-15,0 0-3,0 0-6,0 2 12,0-2 2,0 1 5,0-1 0,3 3-2,-3-2 7,1 2 6,-1-4-2,1 2-17,-1-1-10,2 3 1,-1-3-1,2 0-4,-3 0-6,2-3-11,1 3 1,2 0 11,0-1 4,4-2-8,3 0-1,-1 2-6,5-1-2,4 0-1,1 1-7,4-2-14,1 2-3,-1-3-4,4 3-8,-5-2 4,1 0-8,0 1-4,1 0 5,-1-2-4,-2 2 1,2-1-4,-3 3 8,4-4-6,-5 4 3,-2 0 3,-4-2-4,-4 1 6,-2 1-6,-3 0 4,-2 0 0,-3-3-3,1 3 3,-4-2-2,2 2-1,-1 0-6,-2 0-7,1 2-24,-2-4-26,0 4-38,1-4-41,-4 2-54,1 0-43,-4 5-43,-4-5-36,3 0-22,0 0-3,-3 0-28</inkml:trace>
  <inkml:trace contextRef="#ctx0" brushRef="#br0" timeOffset="46221.4487">18977 299 505,'-6'-7'11,"10"3"25,-13 0 17,6-2 25,-2 5 27,2-2-31,3 3 60,-2-1-40,2 1 1,-2 1-10,-1-1-12,3 3-20,-6-3-21,5 0 42,-3 1-53,4 2 46,-1-3-8,1 0-14,1 0-6,-2 0-2,2 3-1,-1-3-6,1 0 1,1 0-6,-1 0 3,0 0 3,4 0 4,-4 0 13,2 0 4,0 0 4,1 1-3,0-1 11,2 0 13,3 0 8,1 0-1,3 2-6,4-4 5,5 2 0,-1-1 0,6 1-5,1-6-20,7 2-13,0 1 3,9-1-12,-2-3-11,3 1-12,0-1 1,2 0-13,-1 1 3,-3 2 0,-4-3-2,-3 3-3,-6 0 4,-5 2-2,-3 0-2,-7 1 4,-1-1 1,-6-1-4,-3 3 2,-2 0 5,-2 0-7,0 0 3,-2-3-10,1 3-25,-1-3-24,-1 2-41,0-2-46,-5 3-46,-1-1-38,-3-2-55,-2 2 0,-6 1-18,-3 1-17</inkml:trace>
  <inkml:trace contextRef="#ctx0" brushRef="#br0" timeOffset="46590.2221">19405 252 1128,'0'0'76,"1"0"-25,-6 2 20,5-4 18,0 4 11,2-2 13,0 1 7,-1-2 14,1 2-60,-1-1 36,2 1-4,-2-1 7,0 2-7,-1-2-4,2 2 16,-2 3 6,0-3 2,0 2 1,0 2-7,4 1-1,-2 3 4,1-2-1,0 3-8,2 2 0,0-1-8,-3 5-4,4-2-4,-1 4-17,-1 1 5,-1 2-3,2 0-8,-2 4-15,0 0-5,0 3-7,0-3-2,2 4-6,-1-1-14,0 0-5,2-1-6,-3-2-2,3-1-5,2 0 0,-1-4-4,0 2 5,-2-5 1,1-1 2,0-2 3,-2-3-2,1-2 0,0-1 0,-4 1 8,2-5-9,-1 1 4,1 1-1,-2-2 2,0-1 0,-1 1 2,3-1 5,-2 2-3,-1-3 2,1 0-2,-1 0 0,0 2 14,0-3-22,0 2 17,0-2-18,2-2 13,-2 0-21,0 0-1,1 0 0,-1 0-23,1 0 20,1 0-27,-1 0 8,-1 0-28,2 0 7,-2 0-13,3 0-23,-3 0-26,0-3-38,1 1-27,-1-2-49,0 2-44,1-3-54,-2 2-38,-3 0-40,1 0-26,0 0-1,-2-1-31</inkml:trace>
  <inkml:trace contextRef="#ctx0" brushRef="#br0" timeOffset="46926.0134">19410 1031 1128,'-1'-3'27,"0"0"-14,-1 0 38,-4 0 11,5 2 18,-3 1 12,1-2 8,2 1 15,0 1-24,-3 0 17,4 0-31,0 0-2,0 0-6,4 0-6,-3 0-2,0 0-11,1 0 4,-1 1 18,0-1 0,2 2-4,-1-1-8,0-1-2,0 3 5,-1-3 6,3-3-3,0 0-17,4 2-6,3-4-5,2 1 0,2-1-6,5 0-12,2-1-7,4 0-4,1-1-6,3 4-1,1-4 3,1 7-3,-2-6-3,2 5 4,-2-2-1,-3 1-2,-1 2 0,-6-3 5,-2 3-5,-1 0 1,0 0 4,-7-1-6,2 1 1,-2 0 4,-3 0 0,-2 0-22,0 0-28,-5 0-44,-2 0-40,0 0-37,-3 0-67,0 0-63,-2 0-22,-2 0-51</inkml:trace>
  <inkml:trace contextRef="#ctx0" brushRef="#br0" timeOffset="47450.6905">20316 742 1153,'-4'-7'-21,"2"-1"72,2 2-25,0-3 21,-4 0 19,0 0 18,0 1 12,1-1 11,-4 1 28,5 0-65,-1 2 41,0-4-13,0 5-7,0 0-15,1 1-3,-2 1 7,-2-2 4,1 5-4,1-3-15,-5 3-5,0-1-11,1 2 0,-3 0-10,1 1-17,0 1-11,-3-1 2,-2 5 5,3-1 2,-3 2 2,2 1 0,-1 0 4,4 4 4,-2-3 1,-1 5 3,3-2-7,-2 2-3,1 0 0,-1 3-2,-1-2-6,-1 0-1,-1-2 1,4 1-10,0 0-1,2-4-2,2 2-3,2 1 5,-1-2-1,1-1-6,2 2 5,3-3-2,-1-3 4,2 3 2,2-1-2,0-1-1,3 1 4,1-1 3,1 2-4,0 1 9,3 1-1,0-3 9,4 2 7,-2-1 2,-1 0 9,0-2 12,-2 0 2,5-3 0,0 0 2,3-4-7,-1 1-6,3-4-3,5 1-13,3-2-12,-3-1-3,1 1-3,-1-1-5,-5 2-1,0-2 0,-4 2-1,-6-1 3,2 2-1,-4-2-1,-2 3-4,-2-2 2,0 2 1,0-1-2,-3 1-4,-1-3-11,0 2-29,-1 0-32,-2-1-40,2 0-39,0 1-43,1 1-37,-4-2-49,1 2-36,2 2-26,2-2 12,-1 1-18</inkml:trace>
  <inkml:trace contextRef="#ctx0" brushRef="#br0" timeOffset="47956.3787">20711 623 1348,'-10'0'-14,"7"3"21,-1-6 20,4 3 35,-4 0 10,5 0 21,-1 0 14,3 0 27,-3 0 25,1 0 9,1 0-11,-1 0-12,0 0 12,1 0 4,-2-3 1,4 2-5,-4-1-2,1-2-23,-1 4-7,1-5-11,2 3-14,-2-1-11,0 3-5,-2-1-20,2 1-8,-2 0-6,1 1 2,0-1-8,0 0-9,0 0-14,0 3-4,0-3-3,0 0 8,1 2 4,-1-2 0,2 2 0,-2-2 8,0 0 7,0 3 2,0-3 5,-2 3-8,2 1 0,0-1 7,0 2 8,-1 2 2,1 0 27,-1 3 10,1-1 4,0 1 0,-3 0 4,2 3-11,0-2-9,-3 2-3,4-4-28,-3 5-15,0-2-1,-2 2 1,3 1-7,-2-1-1,1 1 1,-1 1-4,-2-1-45,4-1 36,1 1-10,-2 1 4,-1-2-46,3-1 37,-1-1 2,0 0-4,1 2 45,0 1-85,-2-1 44,2-2-3,1 1 5,-3 0-2,3 2 4,-1-4-49,1 0 44,0-4 1,0 0-1,0-1-42,1-5 80,-1 2-76,0-2 31,3 0 6,-3-1-4,-3 0 5,3-2 4,0 1-12,-1 1-23,-3-3 24,3 0-68,-2 0-23,0-3-89,2 0-14,-2-2-107,0-2-16,-1 0-88,0 2-46,-6 1-47,3 1 2,0 2-7</inkml:trace>
  <inkml:trace contextRef="#ctx0" brushRef="#br0" timeOffset="48631.9629">20504 631 1120,'-3'0'37,"-1"0"-20,9 1 37,-13-2 12,8 1 18,-1-3 9,4 3 9,-3 0 9,1-2-24,3 2 28,-3-5-14,5 4-5,-4-3-13,6 1 1,-3 0 7,3 1-2,0 0-8,1-2-7,4-1-14,-1 2 7,6-1 14,-4-2-6,6 0-13,-4 0 3,4 2 0,0-1 6,-2 1-7,1 3-13,-2-2-16,-3 0-7,2 3-2,-2 0-13,-2 3-4,3 0-7,-1-1 1,1 3-2,0 2-2,0-1 2,1 3-1,-1-2 5,0 2-2,-1 1 1,-2-2-5,-1 2-1,-3-3 2,0 3 3,-2-1-3,-1 1 0,-2-1 0,-1 1 0,-2-2 0,-2 3 4,-4-1-4,2 0 4,-3 3-3,-2-1 0,-1 0 2,-1-1-4,0 1 2,-2 1-1,0-4 5,0 3-6,1-3 2,3-1-1,-3 2 0,3-3 2,2 2 0,1-5 0,0 2-2,1-3 0,3-1 3,-1 1 1,2-3 9,0-3 8,1 3 15,1 0 5,-1-1 6,1 0 8,2-2 2,-1 2 2,1-2-3,0 0-8,2 0-11,1 1-8,0-3-4,3 1-6,1-1-4,2 1-1,3-2-9,0 1 4,4 1-5,0-1 4,2 2-3,2-1 2,-2 1 0,3 2 0,-4-2 4,1 3 0,-2 0 4,-3 2-5,0-1-1,-2 0 2,-3 4-2,2-3 3,-3 1-2,0 3-5,-1 0 0,1 2 3,-2-1 2,-1 3 0,2 2 4,-4-2-5,1 6 1,-3-5 0,1 0 2,-4 1 1,1 0 4,-2 2 4,-3 0 2,0-1 6,-3 1 7,-2 4 5,-1 1-5,-3 0-1,-4 0-3,4-1-8,-5-2 1,-3 1-11,0-4-5,-3 1-3,1-2-1,0 0-2,-1-5-7,0 0-15,0-1-27,0-1-16,1-4-42,2-2-51,-3-4-69,0 1-66,0-3-64,-3-2-55,7-3-67,-3 2-28</inkml:trace>
  <inkml:trace contextRef="#ctx0" brushRef="#br0" timeOffset="56554.7056">12569 13973 381,'0'0'19,"0"0"22,0 0 18,0 0 11,0 0 18,0 0 8,0 0-26,-82-42 59,82 42-49,0 0-16,0 0-12,0 0 10,0 0-5,0 0 3,0 0 50,0 0-50,0 0 49,0 0 11,0 0 25,0 0 8,0 0 10,0 0 24,0 0 3,-20 1 7,20-1-3,0 0-1,0 0-22,0 0-27,0 0-14,0 0-23,0 0-18,0 0-11,0 0-9,0 0-17,0 0-8,0 0-7,0 0-4,0 0-10,0 0 1,0 0-4,220-55-12,-177 46-8,-3-1 1,3 0-6,2-1 12,-5 2-8,5-1 2,-2 0 0,0 1-2,-2 0 0,-1 0-1,-9 4 4,-2-2-2,-9 3-2,-6 1 2,-4 2-3,-6-1-9,-4 4-25,-2-2-8,0 1-22,-5-1-28,4 2-29,-3-1-39,3 1-45,-3-1-27,-2-1-12,-2 1-23,1 2-24,-2-2-12,1-1 29,-2 3-4,-3 0 16,1-3-2</inkml:trace>
  <inkml:trace contextRef="#ctx0" brushRef="#br0" timeOffset="56897.4927">12876 13782 775,'-14'-1'13,"12"-1"31,-2 2 26,8 0-17,-4 0 21,0 0 15,0 2 17,0 0 21,0 1 0,0 1-23,-1-1-14,-2 4 34,0 1-4,1 1 3,0 2 16,-1 1-7,0 0 14,0 4 0,0-2 1,2 1 1,1-1-6,0 1-8,0-2-25,1 1 1,-1 2-18,3-2-5,1 3 1,-2 1 3,-1 2 2,-1 1-8,3 3-2,-2 1-13,1 3 0,-2 0-2,0 0-5,0 3-22,0-1-10,0-1 0,0 0-7,0-1 5,0-1-11,-2 0 1,4 0-6,-2-4 1,0-1-4,1-4-1,-1-4 1,0 0-7,0-2 2,2-3-2,0-3-4,-1-1 5,-1 0 1,0 2-3,3-1 0,-3-1 2,0-3-4,0 0 3,0 0 0,0-2-3,-2 3 3,4-3 0,-4-3-2,2 3 2,0 0-6,-2 0-4,2 3-9,-4-3-25,1 0-11,-1 0-42,-3-3-23,1 3-38,1 0-25,-3 0-48,-3 0-39,3 3-34,-1-3-32,2 0-30,-2 1 1,5 2-27</inkml:trace>
  <inkml:trace contextRef="#ctx0" brushRef="#br0" timeOffset="57258.2698">12598 14734 946,'-9'2'17,"7"-2"36,2-2-17,0 2 35,-2 2 17,0-2 21,-1 1 5,0 1 16,-1-1-7,3-1-25,-1 2 29,1-2-19,1 0-10,0 0-20,0 0 16,0 0 2,0-1-12,1 0-5,-1 1-7,2 1 2,2-1 16,0 0 10,1-1-9,6 1-9,1-1 9,2-1 2,4 1-3,0-3-18,3 2-15,0-3-10,3 2-10,-1-1-9,2 1-4,-3-1-7,-2 0-4,-1 0 2,-1-2-12,1 4-3,-1-2 1,0 3 3,-3-3-7,4 1 2,-1 2 2,3-2-1,-3 3 6,-2-3 0,0 3-7,-5-1-11,0-1-16,-2 1-20,-4-1-25,-1 1-39,0 0-38,-4 1-39,1 0-33,-6 1-35,1 0-25,-4-1-43,2 0-4</inkml:trace>
  <inkml:trace contextRef="#ctx0" brushRef="#br0" timeOffset="57726.9798">13302 14572 1246,'0'0'29,"0"0"46,0 0 34,0 0 36,-67-101 34,67 101 23,0 0 34,0 0 28,0 0-12,0 0-31,0 0-25,0 0-32,-21-42-35,21 42-15,0 0-29,0 0-19,0 0 8,0 0-4,0 0 0,0 0-6,0 0 16,0 0-5,0 0 1,0 0-3,0 0-23,0 0-10,0 0-5,16 190 2,-16-158-12,-2 6-3,2 1-4,-1 1-5,1 1-5,0 3 2,1-3-1,-1 1 1,3-1-4,0 0 0,2-2-2,0-4 5,0-3-3,2-2 1,-2-5-4,-1-2-2,3-2 4,-1-6-4,-2-2 0,2-2-3,-6-11 20,34-1-18,42-16 2,-60 10-2,1 0 0,3 0-2,0 0 1,2-1 4,3-1-2,-1 1-1,-3 1-3,3 0-1,-2 0 5,-1 1-1,-1 0 0,-2 1 2,0-1-4,-2 3 2,-4-3 2,2 1-1,-2 1-20,-2-1-29,0 1-9,-4-1-48,-2 2-27,-2-3-55,0 2-48,-2 0-57,-3 3-37,-1 1-39,-3-2-47,0 1-11</inkml:trace>
  <inkml:trace contextRef="#ctx0" brushRef="#br0" timeOffset="57996.8149">13312 14876 824,'-20'-3'25,"14"0"25,2-1-14,0 3 54,-2-2-33,6 3 16,-3-1 8,3 1 7,0 0-26,1 0-22,-1 2 19,4-2-44,-2 2 44,2-2-7,4 0-9,0 0-2,5 0-3,-1-2-1,3 2-1,1-2-12,3-1-11,0 0-11,-2-2 5,2 1-6,0-1 0,2-1 0,-2 0 1,-1-1 1,2 0-2,-7 1-2,2 0-25,-4 0-19,-2 0-34,-2-1-49,-2 3-9,-1-1-39,-1 0-42</inkml:trace>
  <inkml:trace contextRef="#ctx0" brushRef="#br0" timeOffset="58192.6937">13270 14586 1053,'-10'-14'36,"6"4"-11,0-2 30,-4 3 20,6 1 22,-1 1 4,4-3 14,3 3 10,1-2-33,3 2 17,2-6-20,5 1-15,4-2-16,4 0-6,4 0-9,3 0-14,3 1-3,4-1-8,-2 1-4,2 3-10,-2 2-6,-1 1 4,-5 3-11,-2 2-15,-6 4-30,-4 2-37,-5 5-51,-3-3-62,-4 4-36</inkml:trace>
  <inkml:trace contextRef="#ctx0" brushRef="#br0" timeOffset="58738.3564">13960 15073 1087,'-5'-8'66,"-3"-3"-9,11 4 39,-6-3 24,1 1 12,2 0 11,0 1 14,0 2 6,0-2-55,-1 2 29,1 0-21,0 1-14,1 1 14,-1 1 1,2-1-6,1 0 3,0 1 5,2 0-13,0-2-8,2 1-6,3-3-17,0 2-13,4-1 1,0 0-13,0 1-9,-1 0-8,4 2-8,-4 1-1,1 2-5,-1 1-1,0 2-9,-2 0 8,-2 4-11,5 0 4,-2 1-8,-3 4 1,3 1-4,-3 2 2,-4 3 3,1 2-3,0 2 5,-5 1-3,-2 2 2,-5 2 1,-1 2-1,-2-1 2,-2 0-4,1 2 2,-5-2-1,0 2 2,2-2 3,-4 0-4,4 0 4,-4 0-1,0-3-3,-1-1-1,1 0 3,1 0 0,1-2-4,0-3 3,1 1-3,2-4 1,3-2 3,0-1-4,4-2 1,0-1-1,2-4 2,0-1 3,3-1 6,0-1 5,1-1 10,1 1 7,3 0 5,-1-2 12,6 0 8,1-1-3,3-1 0,7-2-9,-1-1-8,5-1-4,3-3-8,-2 1-11,5-1-11,-3-1-1,1 2-4,-1 0 0,0-1 0,-5 2-4,-2 1 4,0-2-2,-3 1 0,-1 2-2,-1 0 2,-4 1-4,-1 0-12,1 0-23,-3-1-45,-2 0-32,-2 3-56,-8-2-48,3 1-81,-5 4-60,-3 2-65,3-1-30</inkml:trace>
  <inkml:trace contextRef="#ctx0" brushRef="#br0" timeOffset="59262.0328">14804 14429 419,'0'0'26,"0"0"9,0 0 15,0 0 24,-42-45 0,42 45 16,0 0-24,0 0 52,0 0-43,0 0-4,0 0 2,0 0-10,-35 2 7,35-2-5,0 0 35,0 0-41,0 0 22,0 0 9,0 0-10,0 0-10,-59 22 2,59-22-1,0 0-4,0 0-4,0 0 2,0 0-7,0 0-7,0 0 7,-41 22-1,41-22-9,0 0 0,0 0-4,0 0-2,0 0-7,0 0 4,0 0-10,0 0-6,0 0-3,0 0-1,121-15-13,32-7-7,-123 17 4,-4-1-3,1 4 1,-2-1-6,-5 1-37,-2 2-40,0 0-31,-9 1-42,0 5-41,-2 0-41,-5-3-29,-2 5-48</inkml:trace>
  <inkml:trace contextRef="#ctx0" brushRef="#br0" timeOffset="59446.9203">14750 14825 946,'-15'4'15,"-2"1"33,16-4-9,0 0 29,-1-1 2,-1 0 9,5 0 5,-2 2-7,3-2-11,-2-2-27,8 2 9,0-1-23,8-2 0,4 0-12,4-2-5,5-1 7,5 2-3,-1-3-6,4 0-1,-2 1-3,-1 1-1,-2-1 2,-3 2-20,-1-2-37,-7 1-51,1 2-21,-7 0-70</inkml:trace>
  <inkml:trace contextRef="#ctx0" brushRef="#br0" timeOffset="60713.1401">16197 13141 703,'-9'-9'29,"13"-2"25,3 0-9,-5 5 87,0-1-24,0 2 21,-2 0 14,0 1 14,0 0-14,-4 3-5,3-1 32,-2 1-69,2 1 48,-2 1-13,-2 2 1,-1 2 5,-7 0-6,0 3-5,-7-1-12,-1 7-8,-6 0-13,-1 2 6,-7 6 0,1 1-10,0 6 17,-3 5 3,0 8-7,2 6 1,1 7 6,0 3-2,4 5-8,0 6-7,1 1-21,6-1-13,0 1 3,-1-2-7,9-2-10,3-2-12,3-3-6,7 0 2,3-4-2,4-3-1,7-1-10,7-1-2,3-6 0,0-3-3,4 0 0,8 0-6,3 1-2,4-3-2,1-1 2,4-4 0,-4 1-7,9-1 3,-4-4 2,-5-5-1,-4-4-1,-3-4-3,-5-3 3,-5-3-6,-3-4 4,-2 0 2,-6-2-4,-3-3 3,-1-1-4,-4-1 4,0 0-5,-2-2-3,-3 0-9,2 0-23,-3 0-12,-3-3-42,6 2-22,-6-2-61,2-3-44,-3-1-51,1 0-48,-2 0-43,-5 0-40,1-2-35,0-3-17</inkml:trace>
  <inkml:trace contextRef="#ctx0" brushRef="#br0" timeOffset="61530.6272">16612 15150 647,'0'7'24,"2"-3"26,2-1 35,-4-3-17,2 1 22,1-2 16,-2 2 21,-1-1 22,1 0-1,2-1-19,-2 1-16,-1 0 29,0-3-9,2 3 3,-2-3-1,1 0-15,-1 2-11,2-3 18,-2 0 5,1-2 8,2-1 12,0-3-8,0-4-19,-2 0-7,3-4-8,-2-5-23,1-5-26,0-3-18,-1-7-23,0-3-8,-2-8-5,-2-7 1,1-3-10,-3-3 2,-1-5 0,-5-1-3,-1-3-5,-2 0-4,-1 3 6,-2 3-6,2 0 4,-2 4-4,3 4-2,4 2 0,-1 6 3,6 2-5,3 4 3,2 3 1,2 3-1,4 1 2,2 1 0,4 4 3,-1 2-1,2 1 5,2 1-8,2 1 4,-1 1 1,5 1 0,-3 3 3,3 2-4,0 3 2,0 4-1,-2 3 7,0 5-2,-1 3 2,-1 3-4,0 4 1,-2 4 6,1 2-1,0 4 5,-1 5-4,2 3 2,-4 3 2,2 1 2,-3 6-1,-4-1-5,2 4-6,-5-2-1,-4 1-4,-2-1-2,-1-2-10,-3-1 0,0-1-5,-3-3 0,-2 1 4,2-5-1,-2-2 8,-2-3 1,1-2 5,-1-1 3,2-4 0,0-2 5,0-2 2,0-2-3,5 0 1,-2-4 0,3 1 0,0-3-1,2 0 6,-3 0-4,3-1 3,1-1 0,-2 0-2,2-1 0,-1-1-1,2 1 2,1-2-3,0-1 2,5-1-4,-2-3 6,7 2 0,-1-2 3,4 0 4,5 0 2,3-1 5,-1 0-1,3 2 5,2 0 2,-1 1-2,-1 1 0,1 0-4,-5 3-2,0 3-1,-5 1-3,-3 3 0,-4 2 0,4 2-4,-7 3-3,2 1 4,0 2-1,-2 2-5,1 2 4,0 1-2,-3 2-6,-4-2 6,2 3-1,-7 1 0,1 0 0,-4 1 5,2 0-3,-6 1-2,0 2 5,-6 0-5,0 0 3,-6 1-7,-3-2 1,-3 1-2,-6-2 5,1-1-3,-2-5-1,1-5 0,-1 1 0,4-3 3,-1-5-3,5 0 0,-1-5-6,3-1-6,-1 0-17,4 0-14,1-4-14,1 1-21,3-7-26,0 0-20,2-1-34,4-4-18,-1 3-14,2-5-22,2 5-23,2 0-29,5 2 10,-3 1-49</inkml:trace>
  <inkml:trace contextRef="#ctx0" brushRef="#br0" timeOffset="61950.9048">17657 14012 783,'-5'0'32,"-3"3"25,11-3-12,-1 1 24,-3 1 22,-3-2 6,3 0 19,-3 3 14,0-3-21,1 0-14,-1 0 17,-1 1-18,1-2-16,0 4 14,-2-2-6,1 3-5,-2-1 8,1 0 8,-1 3 0,1-4 21,0 5 9,0-5-9,3 1-2,1-2 5,0 2-10,0-3-12,3 0 6,-1-2-12,1 1-11,3-2-8,1 0-7,5 0-4,3-2-8,5 0-5,1-2-10,8-1-13,4 1-4,2-2-2,5 0-5,2-1-8,1 2-5,4-1 2,-1-2 0,-1 3-1,4-2-3,-2 0 5,0 1-3,-3 1-1,0 1 4,-6 0-2,-2 0-2,-5 1-1,-4 2-1,-8 3-8,-4-1-21,-4 1-17,-5 1-34,-3 0-31,-2 1-47,-3 1-44,-8-2-55,0 1-40,-2 1-33,-4-2-39,-3 1-13</inkml:trace>
  <inkml:trace contextRef="#ctx0" brushRef="#br0" timeOffset="62249.2613">17915 13627 1103,'-12'-1'38,"8"-5"2,-3 1 34,7 4 22,-3 1 19,2-2 10,0-1 22,1 3 20,0 0-7,0 3 25,-2 0-1,2 0 4,0-2-3,0 2 0,0-2-15,2-1-12,-2 1-28,0-2-24,1 1-26,-1 1-15,2 2 13,2 4 0,-2 2-3,1 5-1,1 1 8,-2 5 13,2 6 4,0 3-7,-4 5-27,0 2-8,-3 2-6,2 4-5,-3-2-9,2 0-13,-1 1-13,3-2-5,0-2 1,3 1 1,-2-4 2,4 0-3,-1-2-5,1 0-5,1-4-3,-1-2-29,0-1-26,1-7-43,-1 0-33,1-3-50,-6-15-54,0 0-78,0 0-57,0 0-56,0 0-24</inkml:trace>
  <inkml:trace contextRef="#ctx0" brushRef="#br0" timeOffset="62812.8788">18581 13925 1095,'0'0'37,"0"0"24,0 0 25,0 0 17,0 0 15,0 0 4,31-74 6,-31 74-20,0 0 37,0 0-24,0 0-10,0 0-8,21-83-5,-18 70 12,-3 1 16,1-4-9,3-1 3,1-4 3,2 1-21,3-2-1,4-2-4,2 1-6,3-2-18,-1 2 1,-1 3-15,0 0 1,-3 4 8,1 1 4,-4 2-1,-1 3-10,-3 2 5,2 0-7,-5 2-1,1 0-8,-1 2-13,0-1-10,-1 2 0,0 0 4,1 0-3,-1 2-1,0-2-3,-2 3-1,2-1-6,-3 1 0,0 0-6,1 1 4,0 3 6,-1 0 4,4 2 8,-3 2 3,2 4 11,-2 0 11,4 5 14,-5 0 16,4 0-5,-3 3 9,1 1-6,-2-2-2,-2 3-3,2 0-8,0 1-10,0 2-26,-1-1-7,-1 2-1,0 4 6,0 1 4,2 0 1,-3 1-5,2 0-1,1 2 5,-1 0-33,1 0 21,-2-2-40,2-1 26,0 0-40,2-2 32,-2-3-31,1-1 28,0-2 6,1-5-10,3-1 7,-2 0-7,2-5 9,-1 1-7,-2-5 1,2 0-4,0-2 2,0 0 1,0-3-7,-2 0 3,-1 0 2,-1-2-41,2 2 12,-5-5-79,1 4-11,2-5-66,-3-1-3,2 1-79,-2 0-30,-1-4-44,-1 1-47,0 2 1,-2 1-37,-4 2-8,2 0-11</inkml:trace>
  <inkml:trace contextRef="#ctx0" brushRef="#br0" timeOffset="63060.8602">18662 14312 1120,'-10'1'31,"10"2"-10,1-3 34,-3 5 32,-3-4 20,2-1 13,-2 0 7,5 1 21,-1-1-24,1-1 22,1 2-18,-1-1-17,3 0-13,-3 3-11,1-2-3,0 2-5,1 0 11,-1 1 3,0-4-3,5 3-10,-1-2-4,5 1 1,-1-1-1,7-2-14,-3-1-21,7 1-12,1 0-14,0-1-7,1 0 2,2-3-5,1 2-3,0-2 0,4-1 0,-1-1-1,2 0 3,0 0-1,2-1-16,-1 1-35,-1-1-35,-3-3-54,1 4-35,-10-2-45,0 0-61,-5 2-57,2-4-33</inkml:trace>
  <inkml:trace contextRef="#ctx0" brushRef="#br0" timeOffset="63448.3356">19020 13372 1103,'-162'-169'37,"162"169"-19,0 0 48,0 0 26,-92-99 26,84 91 27,6 2 19,-1 2 25,3 1-18,-2 2 39,2 2-23,2 0-5,1 4-6,4-5-12,4 3 0,2-1-11,4-2-15,7 3 9,1-1-11,9 2-16,0 2-13,3 3 3,-1 3-6,5 4-8,-2 4 3,2 3-30,3-1-9,-4 4 3,1 5-6,0 1-12,1 7-10,-3 0-3,2 5-5,-4 2 2,-1 9-4,0 2-1,-4 4-4,-2-2 0,-4 3-4,-4 2-1,-5 0 0,-1-1 1,-7 0-2,-4-2 1,-5 1-3,-2-3-5,-4 1-7,-3-2-9,-4-8-13,1 0-23,-6-1-21,6-2-36,-6-4-26,4 1-31,-2-9-44,2 0-48,0 0-57,1-3-37,0-5-44,-1-3-36,3-4-22</inkml:trace>
  <inkml:trace contextRef="#ctx0" brushRef="#br0" timeOffset="63928.796">20209 13290 497,'-7'0'23,"-9"3"10,5 2 13,-8 0 14,4 1 10,-3-1 10,6 2-24,3 1 53,-3-5-46,8 1 8,0-4 15,0 0-10,3 0 11,1 0 0,0-1 30,0-2-48,0 2 35,0-1-16,0-1-22,0 2 3,0-3-6,1 0-1,0-1 5,4 0-3,-2 1-12,3 1 7,0 0 3,4 0 4,3 0-7,1 3-6,2-1-12,1 1 2,8-1-3,1-1-7,1 1-8,6-2-13,0 0-6,1-1-2,-1 0 0,6 0-4,-4 0 1,1-1-2,0 2-1,-1 0 5,-5 0-4,0 1 0,-9 0 2,-2 0-6,-5-1-40,-5 1-45,-7 0-47,-4 1-60,-5-1-42,-1 2-25,-6 0-69</inkml:trace>
  <inkml:trace contextRef="#ctx0" brushRef="#br0" timeOffset="64249.0445">20336 13364 1128,'-11'2'36,"2"-8"13,3 1 27,4 2 20,-2 1 17,3 0 18,1 2 29,-1-2 17,1 2-9,0 6 1,1-3-4,-1 0-8,-1 1 2,2 1 3,-2 0-16,3 3-3,0 1-12,4 1 22,-1 5-11,-2 3 0,7 3 1,-6 5-7,5 0-2,-6 6-10,-1-1-13,0 6-24,-4 1-5,2 0 2,-2 2-26,2 0-9,-2-1-8,1 2-1,0 1 0,1-3-12,-2 1-10,2-1-11,0-2 13,0 1-7,3-2-5,0-1-2,-1-2-2,5-1 21,-2-3-18,4 0 16,-1-5-8,0-2 5,0-2 1,2-3 2,-3-3-3,1-2-17,-2-3 15,1-3-30,-2-2 10,1-3-21,-2 2-14,0-3-29,3-3-16,-5-2-41,6 2-19,-3-6-35,1 4-56,-4-2-48,2 1-52,-4-2-49,-4 2-51,2 1-23,-7 0-46</inkml:trace>
  <inkml:trace contextRef="#ctx0" brushRef="#br0" timeOffset="64554.6993">20178 14488 703,'-7'-3'21,"-5"4"26,12 4 21,-5-3-23,-1 0 60,-5-2-40,2 5 14,0-5 9,-1 6-9,4-3-27,-1 2-13,0-3 38,2-1-44,3 2 41,-1-4-4,2 2-2,2-2-2,-2 1 1,1-4-3,0 5-13,0-2-11,1 0-1,4-2-2,1 1 2,0-2-5,7 1 6,2-1-6,5-1-4,4-2-3,4 4-3,0-2-8,4-1-7,0 2-5,0-2-5,4 1-1,0-1 9,-1 3-7,-2-1 2,3 0 2,-5 1-7,1-1-2,-1 0-28,-5 2-34,-4 1-44,-2 2-56,-2-3-20,-5 2-75</inkml:trace>
  <inkml:trace contextRef="#ctx0" brushRef="#br0" timeOffset="64932.5841">20940 14243 1382,'-3'-7'6,"-9"-3"46,8 5 36,3-4 27,-2 2 18,3 0 22,0 3 24,-3 0 43,1 4 26,1-2-18,1 1-19,0 0-18,-1-1 3,1 2-7,0-2-17,0 2-40,1-2-27,0 2-23,-1 0-8,0 2 8,0 2-7,0 0-10,2 3 1,-2 0 8,3 3 7,-3 2 3,1 3-2,-1 1 7,2 2-10,-2-1 6,0 3-2,-2-2-8,1 5-11,-2-2-8,1 3-8,1-2-24,-2 1-1,0-1-13,2-2-4,-2 2-6,0-2-2,1 1 1,0 0 2,0-1-4,1 1 2,0-1-2,1 0-4,-2-1 4,2-2-14,0-3-36,0-3-30,2-2-11,-2-2-52,1-2-12,-1-3-42,1 1-37,-1-4-32,2-1-12,-4 0-49,0 1-25,-4-2-16,2 0-36,-2-2 9,0-4-26</inkml:trace>
  <inkml:trace contextRef="#ctx0" brushRef="#br0" timeOffset="65534.9724">20824 14212 1153,'-4'0'-2,"-8"-3"20,8 2 49,1 1 20,0-2 23,3 1 4,0-2 8,3 2 23,-2-3 14,3 4-2,0-5-25,4 3-4,2-1 6,0-1 7,3 1 12,2-3-10,6 0-9,-3-3-12,8 0-16,1-2-11,3-3-21,4 0-8,0 1-16,1 2-12,0 0-1,0 2-3,-4 4-5,-2 2-10,-5 3-5,-2 3-4,-5 2-2,1 4-3,-6 1-1,-2 2-4,-1 2-1,-2 3 5,-3 1-6,-2 1 5,-6 1-3,-1 0 0,-4 3-1,0-3 5,-7 1-6,1-1 1,-6-2 5,1 0-7,0-1 2,-1-2 2,1-2-1,0-2-5,4-2 4,-1-2-1,5 0 0,1-3 3,2-1-2,0-2-1,5 1 2,-1-1 4,2-2-1,-2-1-5,3-1 0,1 1 3,0-1 3,1 0-2,0-1 6,2-1 10,0-2 12,4 3 15,0-2 6,3 1 2,4 0 1,-1-2 11,6 5 7,-1-4-4,4 2-6,4 0-5,-3 1-2,5 0-8,-2 2 0,1 0-9,-1 2-11,0 0-3,-3 6-9,1-1-6,-2 2-4,1 2 10,-5 4 0,0 2-1,-4 2-1,0 2 2,-4-2 1,-2-1 3,1 3 0,-7-2-4,3-1 1,-3 2-1,-1 0 0,0 1 0,-1 1-1,-3 2 3,-2 0 0,0 1-2,-5-3 2,-2 0-2,-3-2-6,-3-3-2,-5 1 3,-2-3-5,-4 0-4,-4 0-2,3-4-5,-2 1-5,0-3-5,-2 0-19,3-1-10,-1-4-20,3 0-31,3-2-16,-2-2-36,3-2-12,3-2-25,1-3-12,3 1-38,2-2-26,-1 0-12,3-3-8,0 1-6,1-3-15,0-3-4,5 0 12,-5-1-22</inkml:trace>
  <inkml:trace contextRef="#ctx0" brushRef="#br0" timeOffset="66103.8775">21699 14270 1078,'-7'-4'17,"10"-2"-19,0-1 48,-3 0-12,0 0 20,0 0 23,1 0 16,4 0 12,-3-2-7,1 1 31,0 1-34,-1-1 36,5 2-12,-5 0 6,6 3-3,-5 1 16,2-1 9,0 3 19,0-4 2,4 2-6,-2-1 3,7 0-24,-2-1-4,6-3-5,3 3-15,0-3-22,7 3-13,-3-2-17,3 3-7,1 1-3,0 2-13,-2 1-17,-1 3-4,-4 2-7,0 3 1,-3 3 4,-2 3 8,-3 4 4,-5 2 10,-2 4-4,-5 1 6,-4 5-1,-2-1-5,-8 5-3,-1-1-9,-4 0-11,-3-2-2,-4 0-2,-3 1-7,1-1-2,-1-1 3,-4 0-4,3-1 3,2-1 2,2 1-3,3-4 0,1-3 2,2-3 2,5-2-6,2-4 6,1-2-8,2-2 2,3-3 0,0-1 5,3-2-5,-1-2 11,5 0 11,-1-2 5,3 1 17,4-2 4,4-1 22,6 1 2,3-3 2,8 0-3,2-2 0,7 0-12,1 0-9,1-3-7,3 4-17,-3-4-12,0 1 5,-1 2-13,-2-1-4,-1 2 4,-3-1-8,-2-1 10,-1 1-12,-4 1 5,-2 1-1,-3 1 3,-4-1-6,-2-1 0,-1 5 4,-4-3-7,-5 1 8,0 0-2,-2 1-30,-3-1-48,0 1-21,-2 0-51,1-3-47,0 2-42,-3-4-44,0 4-63,-1-1-38,-2 0-10,-3 3-29,-2-3-20,1 0-1</inkml:trace>
  <inkml:trace contextRef="#ctx0" brushRef="#br0" timeOffset="80989.4108">1392 6135 1314,'-8'-7'-22,"3"4"35,2-2 9,3 1 24,-5 1 16,5 0 14,-6 0 10,6 2 18,5-1 37,-4 1-19,1 1 23,-2-1-8,3-1 14,-3 2 12,0-1 7,0-1 1,-5 1 1,5 1-8,-6 0-20,6-2 10,0 1-30,0 0-10,0 1-9,0 0 0,5 0-3,-10 1-3,4-1-11,-1 1-25,4 1-1,-5-2-9,1 0-9,1 1-22,-2-1-6,3 3-3,4 0 2,-4 0 5,0 2 5,2 2 4,-1 2-3,2 1 9,2 1 16,-2 2 1,2 0 4,0 2-1,1 0 0,0 4-3,4-1 7,-2 1-2,0 3-16,2 0 6,1 6-3,2-1-1,-4 1 7,1 1 4,2 0 5,0 0-3,-1 3-1,0-1-8,1 2 2,0-1-3,1 0-9,-1-1-36,0 0 22,-1 2-28,1-1 37,0 2-41,4-1 43,-3 0-44,2-1 41,-1 2-22,-1-2 19,5-2-25,-6-1 6,5-2-3,-5-7-4,-2-2-2,2-3 3,-4-1 3,1-2 1,-4-1 2,3-3-4,-4-2 11,1 2-45,-2 1 55,-2-4-47,1-1 56,-1 0-47,-1-4 50,-1 2-40,1-2 36,-2-2 7,1 1 3,-2 1 6,3-1-11,0-2 1,0 0-7,0-4-5,4 2 7,-2-2-15,1 1-16,6-6-8,-3 2 1,1-4-5,4-1 5,-2 0-2,5-3-5,1-4 5,-2-3 3,3 0-1,2-2-4,1-4 5,-2-1-3,1 0-3,1-2 1,-2 0-6,-2-5 9,0 2-6,0-5 0,-3 1-5,-2 2-4,2-2 7,-7 3-6,-1 3 5,1 4-9,-1 2 9,0 6 0,-2 4-3,-1 5 11,-1 4-5,0 1 0,0 3 2,0 2 0,0 0-2,0 3 2,0 1 0,0 1-7,0-1-4,3-1-1,-3 2-8,1-1-1,-1 0 42,0 0-55,0 0 53,1-1-45,-2 2 40,2-2-29,-1 2 41,1-1-36,2 2-7,-3-1 20,1 0-24,0 2 16,2 0-21,-2 1 4,1-2-46,-2 0 22,0 0-61,-2 2-23,4-4-46,-4 1-10,4-1-65,-1 0-26,1 0-59,-2 2-58,-3-1-27,-3 5-3,5-1-2,-3 5-25</inkml:trace>
  <inkml:trace contextRef="#ctx0" brushRef="#br0" timeOffset="81594.5141">2245 6890 856,'-9'-5'45,"9"3"-13,0-4 83,3 4-11,-6-2 19,4-3 21,-1 2 19,2 0 20,-2 0-17,0 0 31,0-1-47,3 5 31,-1-2 2,-1 3-4,-1-2-11,1 4-13,2-4-21,-3 2-19,0-1-29,2-1-17,-2 4-19,1-2-18,-1 4 0,-1 2-5,1 2 1,-2 1 8,2 5-2,-3 0 3,3 6 3,-2-2 9,0 7-7,-1 1-3,3 2-3,-3 0-7,2 0-3,-3 3-4,1 0-1,3 4-11,-2-6 4,0 6 1,1-5 0,1 8 3,-4-1 1,4-2-1,0 0 3,0-1-2,4-5-3,-4 2-1,3-4-2,0-4-3,1-3 1,0-1-4,3-5-4,-2-3 4,-1 0-1,1-3 1,2-2-1,-3-1 4,0-3-2,3 1 4,-2-2 0,1-1 1,0 0 3,0-1-2,1-2 1,2 1-4,-1-3-1,4 2-3,2-2-4,-3-1 0,3 0 0,1 1-6,1-2 5,-2 1-1,3-1-4,0 3 2,-2-3 5,-2 2-4,2 0-2,-2-1 4,1 0-2,-1 3-3,1-3-4,-3 1-26,1 2-18,-2-3-10,0 3-39,-2 0-28,-3-1-41,1 1-57,-5 1-40,-3 0-21,-5 0-31,-2 2-45,1-2 20,-3 0-43</inkml:trace>
  <inkml:trace contextRef="#ctx0" brushRef="#br0" timeOffset="81919.2797">2224 7190 856,'-8'-5'13,"5"1"30,3-4-17,6 4 65,-6-2-27,4 2 6,-4 1 6,1-3 20,1 5-4,-2-3-25,2 2 27,-2-2-59,0 1 31,3 1-1,-1-3-7,1 5-20,0-3-9,4 1-5,0 0-10,-2 1-3,5 1-4,-2-1-5,4 1 4,2 0 0,0 0-3,-1-3 3,6 3-1,-3-2-3,0 2 0,2-3 0,-4 1 0,1-4-2,-2 2 5,1-1-10,-1 1 4,-3-1 2,-2 3 0,0-2-4,-4 1-7,1 3-23,-4 2-38,-1 2-35,0-6-5,-3 2-44,-1 0-44,-3 4-41</inkml:trace>
  <inkml:trace contextRef="#ctx0" brushRef="#br0" timeOffset="82118.7086">2252 6991 840,'-8'-5'16,"-5"0"28,11 3-6,-1-2 25,1-1 12,1 2 19,2 1 15,1-2 4,0 1-6,1-2-14,3-2 14,-1 1-22,5-4-4,0 2-12,1-3-8,3 1-5,2-1-12,5-1-9,-2-1-11,2 0-5,4-1-4,1 2-3,-1-1-13,2 0 5,-1 2-1,-4 4-7,-2-1 2,-6 5-20,0 0-33,-8 3-41,-1 4-41,-2-2-17,-5 3-60</inkml:trace>
  <inkml:trace contextRef="#ctx0" brushRef="#br0" timeOffset="82830.4479">2832 6986 865,'-13'-7'18,"8"0"36,-4 0-24,9 1 81,-3 0-16,1-2 18,-1-1 19,-1 0 19,2 2 2,1-3-27,-4 1 55,4 1-63,1 2 58,0 1 0,0 1 4,0 1 2,0 0-5,0 2-6,0-2-22,0-1-4,0 3-27,0-4-13,0 3-19,0-2-13,0 4-9,0-2 7,0 2 3,0 0-3,3 0-15,-3 0 0,0 2-1,0-2-4,-2 0-10,2 3-4,0-2-4,0 4 4,-1-2 11,1 4 19,0-1 10,1 3-2,2 0 6,0 3-1,-1 2-3,5 1-13,-5-1-3,4 3-25,0 1-7,-1 0-1,1 3 1,1-3-8,0 3-6,2-3 2,1 3-11,-3 1 5,3 3-5,2-1 3,-4 4 2,1 1-1,3 6 0,-2 2-2,2 0 0,-3 1 1,0 0-1,-1-1-3,0-4-5,1-1 1,-5-2-1,1-5-1,0-1 7,-3-6-8,2-1 2,-3-3 2,4-1-2,-4-1 3,1-3 3,0 1 0,0-6-7,-1 3 2,-1-4 1,2-2-4,-2 1-1,-2-2-12,2 0-11,0 0-23,0-2-48,0 1-29,4-3-43,-3-2-53,-1-1-44,0 1-51,0-3-54,-8-1-24,-3 3-7,1-2-34,-3 2 3,-3 2-26</inkml:trace>
  <inkml:trace contextRef="#ctx0" brushRef="#br0" timeOffset="83560.7796">2800 6918 954,'-7'-3'18,"-2"-1"33,9 3-19,0-2 29,0 0 10,0-1 23,1-1 10,-1 0 13,3 0-5,-1-2-20,5-3 39,0 3-19,0-2 26,3 1-13,3-1 21,-1 2-4,1 3 6,-6-6 5,4 5-8,-7-4 0,7 4-27,-7-4-8,4 2-26,-3 0-12,3-1-23,-3 1-13,3 1-13,0 2-11,1-3-9,-1 4-4,3 0-5,1 3 4,0 0 4,0 4-6,6 1-1,-2 4 2,3 3-1,1 1 7,-4 0-4,3 4 1,-3 3-3,0-2-2,-3 3 1,-3-1-7,-2 1-5,-3-4-6,-1 3 0,1-3-7,-7 1 3,-1-1 5,1 1-2,-5-1 9,-1 1 7,0-1 0,-1-3 6,1 0 5,-1-4-4,0 1 0,2-5 5,2 2-6,0-5 2,1 0 3,1 1-4,1 0 1,-2-1 3,4 0 3,-1-3 4,1 0 8,0 0 7,1 0 12,3-3 3,-2 3 6,-2 0 15,2 0 6,-1-1-3,1-1-4,1-3-7,2 2-11,-1 0-3,3 0-6,2-4-15,3 3-2,0-3-9,2 4 0,2-2-4,4 0-4,-2-4 7,4 3-6,0 0 1,2 0-6,-1 4 2,-2-1 2,0 0 0,-1 6 2,-3 1 0,0 3 1,-1 1-3,-3-2 3,-1 3 1,-2-1 0,3 8 2,-4 0 1,-2 7-3,3-1 0,-7 5 5,0 4-9,-1 5 3,-2-1 1,-4-2-2,0 2-4,-3-4 4,-3 1 3,-1-2-3,-4-3 5,1 0 0,-6 0 1,-3-4 4,0 1 7,-4-3-3,0 0 3,-5-4 2,3 0 1,-4-3-2,-1-1-5,0-1 1,0-2-8,-1-3-2,5 0-2,-1-2-7,2 0-5,7-4-8,3-1-3,4-1-9,1 1-2,8-3-9,1 0-20,5-1-19,-4 0-20,5 1-27,-2 0-33,1-1-35,-1 0-39,-6 0-32,2-1-19,-1 3-33,3-3-22,0 0-15</inkml:trace>
  <inkml:trace contextRef="#ctx0" brushRef="#br0" timeOffset="85473.5717">3748 7649 971,'0'0'41,"-86"-55"-22,86 55 83,0 0-26,0 0 22,0 0 15,0 0 4,0 0 10,0 0-24,-31-41 30,31 41-73,0 0 33,0 0-6,2-39 7,7 33-1,-3 0 3,3 0 5,-3 2 0,4-3-5,-1 3-3,0-2-3,1 3-11,1-2 5,0-1-7,5 2-10,-5 0-5,2 0-3,3 1-1,-2 2-15,1 1-10,1 2-8,-3 5 0,2 0-1,0 4-6,-2 5 1,-3 2-5,3 3 5,-5 4-3,0 2 4,-3 5-8,-1 2-4,-4 0 3,-2 2-3,-1 1 0,-2-2 0,-4-1 0,-1 1-3,-1-4 0,-2 0-2,0-1 0,-2-1 2,-2 0-1,0-3-1,3 2 2,-3-3-1,2 1 1,-1-1 5,-1-4-1,2 3 7,1-6 10,-2 3 7,5-3 1,-3-2 5,4-2 3,1-1-2,1-2-2,4-2 2,0 2 1,3-5 2,-2-2 1,3-2 1,0 2 2,2-3 4,-1 3 1,2-4-2,2 0-1,1-1-3,2 5 0,1-5-3,3 2-3,5-4 18,-4 1-18,5-3 14,3 1-11,0-1-7,3-3-1,-1 0-2,4 2-5,-3 0-20,0-4 20,-2 3-28,5 0 6,-4-1 0,-3 2-4,5 0 2,-4-1 5,1 1-6,-3 0-4,-1 2 5,-2 1-5,3-2-7,-3 1-28,-5 2-31,0-3-16,-3 4-31,-2-5-20,3 6-41,-6-4-35,0 3-43,-3-3-31,0 2-20,-1 2-37,1 0-23,0-3-49,0 0 17</inkml:trace>
  <inkml:trace contextRef="#ctx0" brushRef="#br0" timeOffset="86131.4328">4447 6854 560,'-4'5'10,"-10"-3"4,11 5 15,-6-3 26,2-3 8,3 4 17,-3-3-18,5 1 43,-1 1-45,2-1 59,-2 2-43,0-3-7,3 1 12,-4-3-8,3 0 33,-4 1-37,4-3 50,-2 2-49,-1-2 38,5 2-12,-2-2-12,2 4 17,-2-2-5,5 0-2,-4 2 6,-3-1 0,3 3-1,0-4 3,0 3 4,-1-3-17,2 3-3,-2-3 1,1 0-13,0 0-11,6-3 0,-3 2-9,5-4-9,0 3-2,6-4-12,1 3-3,5-2-10,-3-1 0,4 0-10,5 2-3,-1 0 3,0 0-10,2 1 0,0 0 3,0 0 1,0 1-2,-1 1 0,0-1 0,-2 1-28,-3 1-26,-4 0-33,0 0-46,-6-1-45,-3 3-33,-5 1-37,-3 1-28,0 1-25,0-1 17,-5 1-8,-1 2 1</inkml:trace>
  <inkml:trace contextRef="#ctx0" brushRef="#br0" timeOffset="86379.6532">4511 7250 913,'-9'9'18,"-4"-4"28,10-4-20,-6 4 71,4-4-27,1 1 21,2-2 13,-4 0 9,6 0-6,-3-2-14,2 4 25,1-4-66,0 1 41,4 2-19,-4-1-7,7 0-3,-2 0 7,1 0 1,4-1 0,3 1-5,-1-3-10,6 1 0,-1-2-4,6 2-7,3-3-16,-1 1-15,2 1-5,-1 1 1,4-3-8,-2 1 0,1 1 0,0-1-4,-1 2-2,0-4-1,0 1-7,-4 0-40,-3 0-31,-3 3-40,-3 0-60,-2 0-56,-7 0-43</inkml:trace>
  <inkml:trace contextRef="#ctx0" brushRef="#br0" timeOffset="87672.9868">185 5161 1062,'-7'1'12,"6"1"-11,-9-4 75,18-3-6,-12-2 29,7 1 18,-6-3 15,3 4 15,0 1 0,-2-1 20,2 0-43,-2 1 17,2 1-7,-4 1 1,2-1-5,-2 2-2,-3 0-6,6 1 0,-3 0-24,4-2-11,-4 2-13,4 0-16,0 0-3,0 0-11,3 0-5,-3 0-3,2 0-12,-2 2 1,3 0 0,-3 1 1,3 3-1,1 4 10,1 1 5,-2 2 7,4 2 9,0 2 2,2 3-6,-1 2 1,3 0-5,-3 0-10,1 1-5,-2 2-4,3-1 3,1 2 3,-3 0 8,1 0-2,2 1 3,-3 1 4,2 1-5,2-3-3,-4 2-9,3 2-6,0-1-5,-1 1-3,0-3-1,2 3-2,-2-3 2,2 4 5,-1-4-1,0-3 0,-3-3-2,4 1-1,-2-2-3,-3-3-7,3-2 2,-4-2-6,0-1 0,-1-1-2,1 0 3,0-4-6,-1 2 3,-5-6 0,5 1 4,-4-2-1,-1-2-7,0 0 5,0 0-2,0 0 3,0-2-5,0 2-4,0-2-18,0 0-14,0-1-31,-1-2-26,1-5-45,-5 0-51,1 0-56,-3-1-48,2-1-28,-1-1-50,-3 0-17,6-5-17,-7 2-12</inkml:trace>
  <inkml:trace contextRef="#ctx0" brushRef="#br0" timeOffset="88360.5617">239 5553 727,'0'1'27,"2"1"17,4 1 25,4-3-24,0 0 56,2 0-18,-5-2 15,5 2 26,0 0-10,0-1-5,-3-1-21,0-2 33,-2 3-54,-2-3 22,2 4-6,-5-3-20,5 3-15,-4 0-12,-2 0 0,-1-2-12,4 2 1,-3 0-9,-1 0-5,0 2-8,4-2-1,-3 0-2,2 0 3,1 0 7,1 0 5,5 0 8,-3 0 21,1 3 11,2-3 2,-1 0 12,-2 0 5,-2 1 9,2-2 0,-2 2-1,-5-2-24,0 1-11,0-3-1,-3 3-15,1-3-43,-5-2-62,2 1-55,-8-1-71,-3 1-74,4-3-38</inkml:trace>
  <inkml:trace contextRef="#ctx0" brushRef="#br0" timeOffset="89198.0445">76 5040 536,'-1'-1'4,"-3"-2"17,-2 3 8,6-2 22,0 0 3,0-1 18,2 3 24,1-3-27,0 3 46,-1-1-54,-2 1 14,1 0-12,-2 0 0,3 0-2,-3-2-10,2 2 40,-1 0-41,4-3 46,2 3-9,-3-3 3,6 1 11,-4 0 2,5-1-8,-4-1 10,2 2 0,-3 1-5,0 0 5,-2 1 11,0-2 1,-1 4 5,-3-4 12,5 1-5,-4 0 0,3-2 5,2 2 2,1-2-9,2 0-15,-2-1-17,2 1-16,1 3-3,-2-3-5,0 0 0,0 2-5,1-2-10,-2 2 1,1 0-4,0-2 1,3 0-14,-2-1-7,4 2-6,-3-1-15,3 0-7,-2-1 3,6 0 0,2 1-2,-1 0 4,4-1 2,3-1-5,-1 2 0,4-1 3,2-1-4,0 2 0,1-1 1,2 0-1,4 0-4,1-1 5,3 1 2,-4-3-5,2 4-1,-2-1 3,-3 0-8,-5 1 1,-6 2 4,-5 1-5,-4-3 1,-3 3 1,-4 0 7,0 0-5,-1 0 2,0 3-2,-2-3-1,2 0-1,-1 0 4,-2 0 1,0 0-10,1-3 7,-3 6 1,2-6 0,-2 3-3,0 0 1,-2 3-5,-1-6-2,1 3-1,1 3-7,0-3-5,-2 0-5,2 0-7,1 0-29,-2 0-17,2-3-9,0 3-32,-3 0-33,2 0-38,-1-3-46,2 6-58,-5-3-24,-4 0-47,1 4-40,-3-1 6,-3 4-29</inkml:trace>
  <inkml:trace contextRef="#ctx0" brushRef="#br0" timeOffset="89698.7357">320 5474 451,'0'3'14,"0"-1"21,-6 3 12,6-5 21,-4 1 20,4-2-16,2 2 56,0-1-26,-2 0 7,1 1-13,0-1-9,0 3-3,-2-3-10,2 0 24,-2 0-49,1-2 27,1 4-7,-1-5-6,0 4-4,0-2-15,3 2-4,-3-2-7,0 1-5,0 0 4,0 0-13,0 0 1,0 0 5,0 0-1,0 0-4,0 1-2,2-1 1,-2 0-3,3 2 1,-3-1 1,0-1 3,1 2 2,1-1-4,1 0 15,-1 1 9,4-2 7,0 3 0,1-2 0,0-1-3,5 3 1,-2-3 7,2 1-10,1-2-6,3 1-9,3-2 6,2 2-2,-3-2-5,8-1 1,-2 0-4,1 0 1,1-1-6,-1 0 4,-2-1-6,0 1 1,0-1-1,-5 4-3,0-4 1,-9 3-7,2 0 1,-6-1-6,0 3 2,-1-1-5,-3 1 2,-1 0 0,0 0-7,0-1 3,0 1-1,0-1-5,0 1-6,-1 0-18,1 0-22,-3-3-35,3 3-19,-1-3-32,-1 5-30,-2-2-27,1 1-32,-1 0-17,-1-1 21,-1 0-9,0 2-12</inkml:trace>
  <inkml:trace contextRef="#ctx0" brushRef="#br0" timeOffset="90185.4351">1012 5384 1053,'-8'-4'34,"2"-1"-19,4 5 33,-10-4 20,8-1 19,-3 2 14,2 0 16,1 2 5,3 0-28,-1 1 28,-2-3-27,3 4-15,-1-2-11,2 2-13,-2 2-12,2-1-7,-2 3-3,-1 0-7,-3 2-5,1 2-6,-3 0-1,2 2 1,-3 3 1,2 1 6,0 1 2,1-1 6,1 4 7,0-1 4,4 2-4,-3-2-5,3 2-3,1-2-5,1 0-4,4-2-9,-1-2-6,-1-2-3,1-2-2,7 0 1,-5-1 3,5 0-5,0-3 1,0 1 4,-3-3-1,3-1 6,-1 2 10,-3-4 13,3-1 11,-2-1 21,6-3 10,-3 0 15,1-3 14,2-1-3,1-3-3,1-1-10,-4-2-11,0 3-16,-2-5-10,-1 2-17,-1 0-14,-4-1-7,-1-1 0,-3 1-8,-4-2 1,1 3-1,-6-1-4,1 0 2,-2 1-2,-3 0 2,0 0-4,-1 4 0,0 1-3,2 1-11,-2 0-5,3 3-9,-1-1-14,4 3-14,-1 2-27,1-4-27,-4 3-24,2 0-29,2 0-31,-4-1-27,2 3-21,-1 0-24,2-1-21,-1 2 13,4 2-18</inkml:trace>
  <inkml:trace contextRef="#ctx0" brushRef="#br0" timeOffset="90586.1888">1091 5420 1220,'-4'-6'34,"9"-1"39,-2 0 22,0-2 14,0 1 29,1 3 17,0-4 30,-3 3 17,1 2-12,-2 0-31,2 1-6,-2 3-9,2-3-29,-1 5-13,0-4-34,3 4-11,1-2-17,2 0-3,2 1-13,3 2 0,2 0-1,1 0-1,6 2 2,-2 1 0,2 2-1,-2 1-4,2 1 0,-4 3-2,-3-1-2,3 2 1,0 1-3,4 0 1,-5 1-7,2-1-3,-2-3-2,2 1-4,-2 0 1,-5-4 0,-3 4 3,1-3-8,-6-2 3,1 1 3,-4 0 3,0 0 2,-4-1-2,1 0 0,-2-3-3,0 2 10,0-3-3,-2-1-1,-2 0-2,1-2 3,-1 0 0,-1-2 6,0 0 6,-4-5 3,5 2 13,-2-3 8,1-1 3,0-4-1,3 2 6,2-2-6,2-2-4,0-2-13,3 0-11,-1-2-9,1 2-2,0-1-6,1 1-2,1-1-2,2 2 0,1-2 1,5 3-1,2-2-4,1 0-26,6 1-16,-2 1-34,4 0-41,-1-1-50,-1 2-59,-1 1-50,0 2-59,-1-2-46,-3 1-54</inkml:trace>
  <inkml:trace contextRef="#ctx0" brushRef="#br0" timeOffset="91202.8087">2600 4811 1220,'-9'-18'1,"2"2"30,3 0 26,-1 4 23,0-3 14,1 3 17,-1 0 18,-2 2 7,2 1 29,1 2-16,-1 1-4,1 1-10,3 2-6,-5 0-16,1 3-8,0 3 2,3 0-32,-5 0-11,0 2-18,0 3-13,-1 3-8,-3 6 3,-2 2-9,-1 6-4,0 5 2,-1 2-1,-2 2-2,2 5 4,0 0 1,0 0-1,4 4 5,2 0-1,-3-3 0,6 4 2,2-3-5,1-2 0,3-4-2,3 2-3,0-6-7,3-2 0,3-1-3,0-2 3,3-1-2,2-2 0,-2-2-1,4-4 3,1 1 3,2-4-1,1-2 5,3-2-2,-2-3 3,5-2 0,-1-3 2,6-2-2,-2-2-2,5-3 2,-3-4-4,-5-2 0,5-4-1,-3-2 2,1-2-1,-2-2 2,-1-6-1,-2 1-1,3-6-3,-2-2 3,-3-5-3,0 1-6,-5-7 1,-9 0-4,0-1-1,-8-2-2,-8 2 3,-3-1-7,-8 2-1,-2 2 2,-5 2-2,-2 2 2,7 5-5,-7 2 4,3 5-1,2 3-1,-2 5 4,7 6-5,0 3-6,0 4-11,-2 0-10,3 2-23,0 4-19,2 0-19,-4-3-32,2 2-31,-3-2-11,3 3-16,-4 0-11,3 3-10,-4-2-5,3 2-10,0-3 18,1 6-4,2 4-29</inkml:trace>
  <inkml:trace contextRef="#ctx0" brushRef="#br0" timeOffset="91580.576">2344 5355 1280,'-4'-4'-18,"-1"-1"32,-4 1 42,4-3 20,3 0 18,-1 0 16,1 3 9,2-3 10,-1 1 20,1 1-19,1 1-26,2-2-16,1 3-15,2 0-11,0-1-7,3 1-12,-3 0 3,5 0-10,0-1-15,1 3-5,0-5 6,6 6-2,-2-2-1,5 2 0,-3 2-2,4 1 3,-1 0-2,4 3 2,3 2-7,0 1-2,1 2-1,0 0 5,3 3-2,-7 1-3,0 0 1,0 2 2,-2-1 2,-2 1 0,-3 3-2,0-5-4,-3 3 0,3-2 0,-6 0-2,3-1-4,-2-1-1,-4 0-2,0-1 2,-2-1 1,2 0-1,-1-2-2,-3-1-4,3 0-2,-3-4-39,1-3-16,-1 2-31,-5-4-40,-2 1-29,-4 1-36,1-1-41,2-6-10,-5 3-17,2 2-46</inkml:trace>
  <inkml:trace contextRef="#ctx0" brushRef="#br0" timeOffset="92201.6308">3148 5413 1238,'-6'-4'9,"-11"-1"36,18 2 34,-7-2 15,6 0 22,0-2 9,-1 3 3,2-1 14,1-1 15,2 1-27,1 1-28,-1-1-11,1 2-21,0 0-5,2-2-6,1-2-13,-1 2-24,3 0-11,3-2-4,-3 1-5,3 2 0,2-3-3,-1 4 2,1 2 2,1-1-1,1 2-2,0 2 4,-1-1-1,3 2 0,2 1-2,-3 2 0,0 1 2,0 0-2,1 3 7,-3 2 0,1 0 0,-3 2 2,-1 3 0,0 0 2,-5 2 2,1 3-1,-3 0 1,-4 2-7,-4 1 3,-1 2 1,-9-1 1,3 0-1,-5 0-4,-1 0-1,2 0 2,-4-5 2,2 0-1,2 0-4,-1-5 2,4 0-3,0-2-3,4-2 7,1-2-8,-4 0 2,7-4 1,0 1-3,0-3 1,2 0 2,0-1 3,0 0-7,0-2 4,2 0 1,-2 1 2,3-2 1,-2 0 9,4-2 14,2 1 16,6-4 9,1 0 3,6-4-4,6 0-2,5-2 3,3-1-9,4-3-13,0 1-15,1 0-10,0 0-4,-5 1 4,0 3 0,-4 0-4,-3 1 1,-5 3-2,-1 0-3,-6 2 5,0 1-1,-4 0-3,-3 2 0,-2 1 1,-2 0-4,1 0 0,-3-3-1,-2 3 0,0 0-4,4 3-22,-3-3-32,-1 0-23,-1 0-40,-3 0-47,2 0-45,-2 4-54,3-4-50,-4-4-14</inkml:trace>
  <inkml:trace contextRef="#ctx0" brushRef="#br0" timeOffset="93245.3611">4896 5205 1288,'-10'-3'12,"-5"0"41,6 0 39,7 2 25,-5-4 5,2 4 6,3-2 3,0 3 3,1-1-4,1 1-33,-2 0-37,4 1-23,-2-1-8,1 2 0,-1-1-7,0-1-4,0 1-7,0 2-5,-1 0-5,-1 2 1,0-1 2,-1 2-3,-1 0 0,-1 1 3,1 0 0,-1 2 2,-4-4-3,5 4 1,-2-4-1,-1 1-1,2-2 2,2-2 0,-2 1-2,4-2-2,-1 0 3,1-1 3,1 2 4,-2-4 3,2 4 14,0-4 19,0 2 8,-4-1 4,4 1 1,-6-2 6,4 0 8,-2 0 2,2-2-4,-4-2-13,3 1-3,-1 1-1,3-3 4,-1 4-4,-2-3-10,4 2-6,0-1-9,0 1-8,4 2-7,-4 0 1,0 1-7,2 1-4,-2 0-4,1 0-2,-1 0 2,2 0 0,-2 0 0,1 0-6,-1 1 2,0-1-3,1 2 4,-1-2 2,1 2 0,1 1-5,1-2 1,0 2-2,-1 0-7,0 1-4,1 1-2,-2-2-2,4 2-1,-4-1-2,1 1 6,0 0 2,-2-2 5,2 1 7,-1-3-3,1 0 4,-1 1 2,-1-2 5,0 0-1,0 0-1,0 0 1,0 0 0,0-2 4,-1 2-4,1 0 5,0-1 1,0 0 1,-2 1 5,4-4 1,-2 1 0,0 0-5,1-2 9,-1 1-11,0-1 1,0 2 3,3 1-6,-1-3 1,-1 4-6,-1-2 7,0 2-8,2 1 4,0 0-3,-2 0-6,0 0 1,0 1-1,0-1 2,2 2-3,-2-1-1,1 0 2,0 1-1,4-1 6,-1 2 0,-1-1 0,1 0-2,1 3 2,-1-3 0,1 2 3,-2-1-2,1 0-5,-2 0 3,-1-2 1,1 2-3,-1-1-1,-1 0-2,1-1-5,-1 0 1,-1 0 2,1 1-4,0-1 0,-1-1 3,1 0 2,-2 1 3,2-1 1,-1-1 6,1 1-3,0 0 1,-2-1 3,2 1 1,0 0 4,0-2-2,-3 2 0,3-2-3,-1 1 1,-2-1 3,3 0-1,-4-1 7,3-1-2,1 1 6,0 0 1,-3 1 9,3-1-5,0 0 2,0 0 5,3 3-9,-3-2 3,1 2-7,1-1 3,0 0-10,-2 1 4,3 0-2,-2 0-6,2 0-1,-3 1-5,2 0 2,1 1-2,-1 3 4,4-1-1,-1 1 4,0 1 12,2 2 8,0 1 5,3 3 0,-4-2-3,3 3 0,-3 1-2,0 1-1,-1-1-12,-3 1-10,-1 0-2,1-1-6,-2 2-24,-2-2-34,1 1-58,-1-2-94,-6 2-86,-6 0-109</inkml:trace>
  <inkml:trace contextRef="#ctx0" brushRef="#br0" timeOffset="95088.8255">6081 6765 792,'1'-5'24,"0"-1"27,2 3-15,-3-1 57,-4-3-19,3 0 4,-1 3 30,-3-2 11,-1 2-7,0-2-12,0-1 30,-3 0-40,-2 0 27,3 1 4,-6 1-2,5 1-5,-5-1-8,-1 3 10,-1 2-3,-2-3-11,0 6 7,-3-3 0,0 4-21,-3-1 0,6 1-5,-5 0-20,4 4-4,-1 2-3,-2 0-8,2 6-2,3 2-1,2 3-6,0 1-2,2 5-1,2 1-8,2 2-6,1-1-2,1 5-4,2-4-5,-1 4-3,-1-5 0,4-1 0,3-1-3,1 2-1,3-1-1,2-2-2,-1 2-3,1-4 6,2 5-4,-5-2-2,5-2 2,-4 1 2,6-1 2,-3-1 0,6-3 4,-2-2-8,8-1 4,-1-1-4,3-4 1,0 0 6,2-5-7,-1 1 0,0-6 0,1-1 6,1-2 1,3-2 5,-4-1 3,4-4 1,-2-3 5,2-3 5,-6-2-3,4-6-3,-5 0-1,3-4 0,-5-4-5,-1 0-2,-1-7-3,-3 1-8,-2 1 2,-4 2-2,-2 0 1,-4 1-4,-4 0-1,-1 4 2,-4 2 1,-1 4-1,-1-1-2,-3 2 3,-2 3-1,0-1 1,-2 4 1,0-1-7,-3 3 4,2-1-1,-4 1 4,1-1-3,-4 2-1,0 1-3,2-2 1,-5 0-2,4 3-3,0-3 1,1 3-15,-1 1-7,8 1-4,0 1-9,6 3-24,1 1-20,4 2-30,1 0-37,4 0-32,0 1-23,0 2-30,0 0-19,0 1-16,4 0-14,-1-1 18,-1 1-4,0 6-10</inkml:trace>
  <inkml:trace contextRef="#ctx0" brushRef="#br0" timeOffset="95735.2334">6715 6790 1095,'1'-4'30,"-2"-1"7,2 3 38,2-3 19,-1 2 14,-2-2 1,0 4 7,0 0-1,0-1-27,0 4-9,-2-4-36,0 4-17,1-1-13,0 3-4,-2 1-5,0 2 4,0 0-7,1 4 3,1-1 2,-3 2-4,1 1 0,1-2 2,-2 0-3,1 1 0,1-3-1,0 0 4,-1-2-9,1 1 5,0-2 2,2-2-2,0-1 3,-1 0-3,1-3 6,0 0-4,-2 0 14,2-3 7,-1-1 8,-1 1 5,0-3 21,-1 0 15,-2 1 7,2-5 25,2 5 6,-2-5 2,0 3 4,1-4 4,2 4-16,0-2-8,0-1-8,2 2-24,1-2-10,-3 4-13,3-2-11,0 5-9,-1-4-8,2 3-1,0 1-6,0 3 0,3-1-5,0-1-1,-3 2 0,5 2-1,3-2 2,-3 1-6,3 2 5,1 1 1,-3-1-1,2 1 0,-1 0-4,-1 2 5,-5-2-3,3 2 0,-4 2-5,-1-2-1,0 2 1,-3-1-7,-2 2 7,1-1-3,-2 1-2,-1-1 0,-1 0 6,0-2-2,-1 1-3,0-2 11,2 0-3,0-2-1,-2 0 5,2-3-1,-1-2 3,3 2-1,-3-4 4,2 1-3,0-4 3,-3 3 4,2-4-1,0 1 9,2-3-2,0 1 1,0 1-1,-1-2 1,3 2-2,0 2-4,0-1-2,3 0-5,-3 4-6,2 0 5,-2 0-3,2 2-8,0 1-22,1-1-33,0 1-47,2 0-47,-2 0-39,-1 1-53,2 3-55,2-4-19,-2 3-69</inkml:trace>
  <inkml:trace contextRef="#ctx0" brushRef="#br0" timeOffset="96432.3273">7169 6515 759,'-21'-3'11,"18"3"16,-11-3 37,14 2-31,-7 1 53,4 0-31,-3 0 24,4 3 0,0-2 7,1 2 6,-1-1-29,2-1 44,-2 2-46,2-2 46,0 0-11,0 1 13,0 0-11,0-2-12,0 0 6,0 0 3,0 2 1,0-2-9,0 0 0,0 0-4,0 0 0,0 3-8,0-3-8,4 0-14,-1 0-4,2 0 4,4 0-10,5 0-7,-2-3-3,6 3-1,-1-2-7,8-2 3,-1 2-6,3-2-7,1 0-4,4-1-4,1 0-4,1-1 1,1-3 0,-2 3-2,4-2-3,-3 1 1,-1 0 4,-3 1-2,-2-1 1,-3 3-3,-4 0 1,-4 1 0,-4 0 11,-2 2 3,-3-2 4,-4 3 7,-1 0 9,-2 0 7,1 0 6,-2-1 2,0 1-5,0-1 4,1 2 13,-1-2 3,0 1 2,0 0-4,1 0 3,-1 1 21,2 0 16,-2 2-11,2 1-5,-2 3 7,2 2 2,-2 2 26,-2 0 2,0 5-12,-1 2-4,2 3 5,-2 2-1,0 0-5,-1 4 0,1 3-20,-1 2-10,3 0-6,-1 5-37,1 1 20,0 2-32,0 4 24,-2 4-49,1-2 41,1 4-46,-2 4 40,1 3-19,-2 3 20,0-1-26,0-1 12,4-3-5,-2 1-6,2-5 3,2-5-48,1-8 47,2-6-49,0-5 48,-1-5-50,3-1 48,-3-9-48,1-3 44,-2-3-4,-1-2 38,-1-2-43,-1-4 30,0-1-47,-3 0 5,3-3-31,-6-1-22,5-2-30,-2-1-100,1-4 12,1 3-70,-5-2-7,2 1-64,-1 1-30,0 1-47,-2 1-24,-2 4-13,4 1-20</inkml:trace>
  <inkml:trace contextRef="#ctx0" brushRef="#br0" timeOffset="96831.746">7295 7114 963,'-14'0'21,"10"-3"-5,4 3 69,-5-1-21,1-1 25,4 1 11,0 1 16,1 0 6,-1 0-15,3 0 21,-2 0-56,3-3 35,6 3-4,0-2 6,4 2-10,0 0 1,7-4 10,1 3-2,6-3-8,2 2-11,1-4-19,5 2-13,1-5-10,3 2-4,-2-2-14,3 1-16,-1-1-6,-1 1-4,2-2 2,-1 0-3,0 2 1,0-1-1,0 0-3,-2 0 4,-3 1-3,-5 1 1,-4 2 0,-6 1-1,-6 1-2,-5 0-6,-3 2-40,-6-2-53,-7 3-52,-3 2-53,-6 2-76,-2-3-40</inkml:trace>
  <inkml:trace contextRef="#ctx0" brushRef="#br0" timeOffset="98887.915">2347 9956 373,'0'0'23,"-175"-109"18,165 102 19,-2-3 16,4 2 19,-1-1 21,-1-1-8,3 2 27,-1 0-4,-1-2 0,1 1-3,-1-1-1,2 2-4,-4-2 5,1 3 19,0 0 5,0 0 15,2 2 4,0-1 6,-2 0-2,3 3-1,-2-3-11,3 4 1,-2-2-15,5 2-14,-2 0-11,3 0-15,1 2 6,1-2-3,-1 2-5,2-1-7,-1 2-16,0-1-16,0 0-16,1 0-4,-1 2-18,0-2-11,2 0-9,-2 1-3,3 2 5,0 0 1,4 5 11,-3 1 13,5 4 2,1 1 32,2 7 0,0 0 8,4 4 0,0 0 3,0 4-7,0 0-12,2 2 2,3 1-32,-3 1-4,2 0-6,-2 1-3,2 0-10,-1 1 6,4 0-8,-5 0-4,4 0 4,0-1-3,-2 0 2,2-3-2,0 0-2,1-3-3,-1-1 5,0-4 1,-2-1-6,-1-4 5,0-1-2,-3-5 0,1 2-3,-6-5 3,0-1 3,-3-2-8,-3-3 7,0 0 3,-3 0-7,1-2 1,-3-1 6,0 0-5,0-1 0,0-4 5,4 1-3,-2-4-5,1-2 5,-1-4-4,4-3-2,-3-3 2,5-5-4,-2-3-5,1-3 7,0-6-9,3-7 2,1-5 4,5-7-1,-2-6-1,2-4 1,3-4 4,-4-4-9,1 5 9,-3 2-2,-3 10-2,-3 10-1,-3 11 0,1 9-1,-5 10-2,0 7-5,0 7-20,0 3-13,0 0-39,0 0-17,0 1-5,0 1-20,0 0-26,3 2-7,0 0-17,-2 1-19,6 1 15,-5 3-14,2 1-31,1-2-7,-3 3-13,0-2-16,-2 2 3,-2 1-5,5-1-20,4 3 26,-1 0-33</inkml:trace>
  <inkml:trace contextRef="#ctx0" brushRef="#br0" timeOffset="99517.5329">3127 10377 727,'-5'0'21,"0"-1"10,-1-1 26,1 2-17,4-3 60,-1 1-13,0 1 18,1 1 25,1-1-5,0 1 4,0-1-8,-2-2 35,2 1-33,0 1 40,2 1 23,1 0 8,-3 0 6,3 0-1,0 0-8,-2 0-14,0 0-22,-1 0-19,3-3-30,-3 1-21,0 1-20,0 1-7,0 1-1,1 1-1,-2 2 4,4 3 5,-3 3 3,3 3-10,-3 1 1,2 3 0,-2 4-10,4 0-2,-3 1-10,-1 2-13,4 2-12,-4 2-2,0 4-3,1-2-2,-1 4-1,0 1 3,0-5 3,1 3-1,-1-1-2,2 2 1,-2-2-1,2 3-4,1-4 2,-1 0-2,1 1 0,0-2 0,1-3 0,4-2 1,-1-5 0,-1-5 2,-1-1-4,2-2 1,0-1-3,-2-4 4,1-2 0,-1-2-1,0 0 1,2-1 1,1-2 6,-3 0 2,3-2-1,-2-2-3,6 1-3,-4-1 3,3-3-2,2 3 0,2-5-5,0 1-2,5-2 1,-3 1-1,2 0 5,1 0-5,0 1 1,1-1-2,-3 1 1,3 1-3,-2-3 3,-2 3-3,2-1-2,-2-1 4,2 2-3,-6 0 2,0 0-4,-1 0-8,-3 3-10,-1 0-10,-2 1-37,-2 1-16,-1 0-40,-2-1-38,-1 3-47,-1 0-63,-4 0-50,-6 3-50,-1 1-37,-3 1-24</inkml:trace>
  <inkml:trace contextRef="#ctx0" brushRef="#br0" timeOffset="99828.3405">3148 10719 905,'-9'2'15,"2"-3"24,6 1-15,-3 0 57,-1 0-22,3 3 7,1-2 16,1 2 18,-4-2-11,4 1-14,-4-2 20,4 0-50,-1 0 32,2-2-3,2 4-9,-2-4-12,4 4 1,0 0 0,2-1 6,1 1-5,2-2 10,1 0 13,1 0-4,6 0-2,-1-3-2,4 1-10,1-3-10,-1 1 3,0-2-22,2-2-11,2 1-10,-3-3 3,4 1-4,-1-3 0,0 1 0,-3 0-9,0 1 4,-3 2-3,-4 0 6,-3 2-12,-4 2-8,-5-1-43,-3 2-36,-6 2-38,-2 1-42,-1 0-51,-2 0-19,-2 1-50,-2 1-46</inkml:trace>
  <inkml:trace contextRef="#ctx0" brushRef="#br0" timeOffset="100019.5676">3036 10503 979,'-19'-7'7,"14"-1"33,-5 2-18,10 2 22,5-2 13,-2 1 16,2-1 19,4 2 12,-2-2 5,6 2-23,0-4 20,5-2-17,3 2-9,0-2-15,5 0-19,0-2-11,4 0-16,-4 1-7,1 0-2,-4 2-3,-1 0-5,-5 3 0,-2 1-7,-7 1-16,-3 3-34,-3 2-44,1-1-58,-6 1-22,1 1-62</inkml:trace>
  <inkml:trace contextRef="#ctx0" brushRef="#br0" timeOffset="105150.254">3847 10831 671,'0'0'8,"0"-6"20,-2 5 16,0-1 19,4 2-23,-4 0 36,2 0-19,-1 0 53,1 0-40,-1 0-6,-1 0-16,0 0-10,-3 0 28,3 0-23,2 0 22,-5 0-44,4 0 37,1 0-13,-3 0 3,6 0 1,-3 0-3,0 0-9,0 0 2,0 0-3,1 0-1,2 0 6,-3 0 9,0 0-1,2 0 5,-2 0 0,0 0 9,0 0 11,2 0 4,1 0 0,-3 0-9,0 0 6,2 0 7,-1 0 1,0 0-6,-1 0-20,0 0-9,3 0-4,-2 0-6,-1 0-16,0 0-5,0 0 2,128-54-3,-107 44-7,1 2 5,-2 0 0,0 1-1,0 4-1,-1 1-1,0 2 4,0 3 5,-1 4-3,-2 3 2,0 2 2,-3 1 4,-5 2-3,0 2 4,-2 7-4,0 0 0,-4 4-1,-1 0-7,-1 4-4,0 4 2,0 3 1,0-2-4,0 1-2,-1 2-2,-1 0-2,-4-1 5,3 2 0,-3-2-7,0-1 0,-1 0 3,-5-3-1,1-3 3,-2-2 2,1-2-3,-1-3-1,0-1 1,1-3 5,-2-1 4,5-2 6,-2-2-3,2-5 6,3-1-3,-1 0 1,3-3 5,2 0-5,-1-1-4,0-1-2,-1 0-1,2 0 3,2 0 1,0 0 11,0-1-2,0 2 4,0-2 3,1-1 1,4 0 6,-5 1-6,6-2 0,-4 1-9,4 0 8,2-1 12,4-1 6,-1-2 1,5 1-1,7-5-2,-5 2-1,11-5-1,1 1-8,8-4-17,2-2-13,6 0 0,2-1-10,0-1 3,8 1-4,-1-2 2,-1 2-2,-4-1-1,-3 1 1,-3 1-2,-3 1 1,-4 2 5,-5 0 2,-3 2-5,-3 0 1,-7 4-1,-3-2 0,0 4 0,-4-2 1,-3 2-2,-4-1-2,2 3 2,-3-1-1,1 1 2,-4 0 3,3 0-3,-4 0-1,0 0-1,0 0 4,0 0-1,-4 0-2,3 0-2,-1 1-16,-5-1-32,-1 0-13,0 0-43,-2 0-43,-2 0-43,0 0-48,-2 2-44,1-4-32,0 2-11,2 0-32,3-1 14,0-2-20</inkml:trace>
  <inkml:trace contextRef="#ctx0" brushRef="#br0" timeOffset="105815.355">4732 10267 592,'-11'1'5,"3"-1"18,0 2 21,1-2 4,-2 1 24,2 2-22,-2 0 44,1 1-26,-2 1 18,-2 0-1,0-2-10,4 3 13,-2-1-15,-1-1 39,1-1-34,2-1 39,0 0-8,2-2-3,4 2-2,-3-1 0,5 1 6,-1-1-9,2-1-6,-1 1 1,-1 1-4,1-1-6,0-1-4,0 0-14,0 0-17,1 2-6,-1-4-5,2 2-14,1 0-9,3-3-11,2 1-5,7-4 0,4 0 1,3-2-4,8 1 2,3-4 2,5-1-1,1 1 3,1 0 0,-1-2-1,-1 2 0,0 0-2,-2-1 0,-3 2-1,-2 1-5,-6 2-38,-3 0-43,-8 0-40,-2 6-35,-5 1-39,-6 3-43,-1-1-18,-4 4-55,0 3-20</inkml:trace>
  <inkml:trace contextRef="#ctx0" brushRef="#br0" timeOffset="106047.4919">4805 10585 529,'-18'14'12,"4"-6"24,10 2 16,-7-6 11,10-1 26,2 1-21,0-2 49,3-1-25,2 4 20,-2-4 6,2 0-2,0-1 1,5-1-25,-2-2 25,4-1-48,2 0 26,4-3-29,0 0-27,2 1-17,-1-1-9,2 1-2,2-1 0,-2 1-6,0 1-1,1 0 1,-2 0-2,1-2-2,0 2-3,-2 0-17,-2 3-35,-2 0-50,-2 0-46,-2-3-41,-5 4-56</inkml:trace>
  <inkml:trace contextRef="#ctx0" brushRef="#br0" timeOffset="107211.609">5415 9710 529,'0'0'28,"0"0"22,0 0 21,0 0 23,-55-77-20,55 77 73,0 0-33,0 0 10,0 0 5,0 0-17,0 0-9,0 0-11,-19-22 31,19 22-55,0 0 48,0 0 14,0 0-5,0 0 24,0 0 7,0 0 11,-22-13 7,22 13-6,0 0-5,0 0-20,0 0 4,0 0-18,0 0-8,0 0-11,-24-15 1,24 15-1,0 0-6,0 0-5,0 0-22,0 0-13,0 0-8,0 0-12,0 0-15,0 0-11,0 0 7,0 0 0,0 0-9,0 0 4,0 0 2,0 0 3,0 0 8,0 0 25,0 0 3,0 0 3,0 0 3,0 0-6,68 41 2,-68-41 5,0 0-12,0 0-21,0 0 0,0 0 1,0 0-8,171 204 2,-148-170 5,-1 4-14,-2 1 7,0 0 0,0 0-6,2 1-3,0-1 1,-3 0-4,2-2-11,1-2 6,3-1-5,0-5 0,-3 0-1,2-2 0,-4-7-4,1 1 4,-2-4 0,-1-3 3,1-4-3,-3-1-2,2-3 3,-2-2-1,-3-2 0,3-4 0,-3 0 1,1-5-5,0 0 4,2-5 0,-3-3 0,4-2 4,-3-5 1,2-2-4,-3-6-1,0-5-5,-2-3-4,-1-6-3,-4-5-9,0-7-5,-1-3-3,-4-6-1,-2-2 2,-2-1-3,-2 4 8,-1 1 0,-1 5 3,0 3-1,1 7 2,0 6 6,-1 5-4,3 8 4,0 4-5,3 5-2,0 5 1,1 5-2,-2 5-18,2 1-13,0 4-33,0-1-19,0 2-9,2-1-2,-2 3-19,1-2-14,0 2 9,3 1-8,-3 0 6,1 2-8,2 2-19,0 0-22,2 0-21,1 1-25,3-1-41,-4 2-18,5 4-27,2-1-16,1-2-4,-1 2-39</inkml:trace>
  <inkml:trace contextRef="#ctx0" brushRef="#br0" timeOffset="107761.2705">6573 10112 663,'0'-5'24,"-4"-1"16,8-1 31,-7 0-13,3 2 63,0-1-21,0-1 30,0 3 12,0-1-3,0 1 1,-1-1-8,-2 2 19,3-1-26,0 0 33,0 3 5,-2 0 10,2 2-5,-1-2 4,0 1-4,1 0 3,-2 0-33,-1 0-4,6-1-14,-1-1-12,-2 1-9,1 1-15,0 0-6,1 3 13,-2 0 6,3 2-5,-3 2-19,1 2-4,0 2 2,-1 1 9,4 4-8,-3-2 3,1 3-3,-1 1 9,2 0 5,-1 2 1,0 1-8,2 2-14,-1-1 3,0-1-27,0 2-6,2 1-9,-1-2 0,0 1-10,4 0-2,-3-1-2,0-1-6,3 1 2,-2-1-5,3-1-2,-1 0-2,0-2 4,-1-1-3,4-2 5,-3 0-7,0-2 5,-2-1 3,2 0-4,-1-3-1,-1-2-7,0 0 2,2-4-1,-6 1-10,2-1-28,-3 1-43,3-4-26,-4-2-51,0 1-31,-4-2-51,2-1-50,-1 0-38,-1 1-33,-5-5-9,2 2-25,-3-2-16,3-2 9,-3-1-22</inkml:trace>
  <inkml:trace contextRef="#ctx0" brushRef="#br0" timeOffset="108365.8968">6488 10183 995,'-8'-7'27,"4"-2"-15,2 2 74,0-1-26,-1-1 23,2 3 14,1-3 12,1 2 13,3-2-19,-1 0 26,0-2-65,4-2 37,0 0-16,5-1-6,1-1-1,3-4 4,0 0-3,3 0-10,2-2-2,-2 3-8,2 1 1,2 0-1,-7 3-5,2 4-10,-2 3-5,2 3 0,-5 3-7,3 2-1,-2 3-8,2 3-3,1 3-8,0 1-6,-3 2 2,2 3-1,-3 0-2,1 3-1,-3 2-2,-3 2-2,-1 0 4,-5 3-3,-2-1-1,-2 1-2,-4-1 3,-2 0-6,-1-1 3,-5-2 0,0-1-4,1-1 1,-1-1-2,1-4 3,-1-1 0,2 0 1,4-4-2,-1-3 3,3 1 1,0-2 3,4-3 5,0-1-9,0 1 6,2-1 6,-1-1 19,1-1 14,1-1 18,-1-1 11,1-1 2,0-1 12,1 3-2,0-6 1,4 0-16,0-2-9,4 1-11,1-2-4,2 1 0,2 0-4,1-1-2,2 1-1,3 1 2,-1 1-10,2 0-6,3 4-7,-3-1-3,2 1-2,0 3 0,0 3-3,-5 1-5,1 3 4,-3 3-4,-4-1-4,4 4 3,-4 3-2,1 1-1,-2 0 2,1 2-1,-1 2-2,-2 1 4,-4 0 5,-2 1-7,-4 0 2,-4 0 7,-3 1-3,-4-3 1,-1 3 6,0-3-4,-4 0-3,-2 1 2,1-3 1,-7 2-8,3-3 0,-2 0-2,-3-2-5,0-2 1,0-1-5,2-2-3,-2-3-14,1-1-33,2-2-13,1-2-34,2 0-36,-1-5-39,4-1-26,0-1-20,3-3-18,0 0 3,3 1-31,3-5-5,1-4 26,4 3-11,3 1-19</inkml:trace>
  <inkml:trace contextRef="#ctx0" brushRef="#br0" timeOffset="108893.7816">7426 10490 1581,'-1'-1'-18,"-7"-4"44,8-1 26,2 3 26,-4-4 11,2 0 5,0-1 15,2 1 24,1-3 26,2 3-21,0 0-7,6 0-8,-2 0 2,-2 0 12,7 1 4,-5 0-15,4-1-4,0 2-17,-1-1-16,2 1-17,0-1-8,3 3-18,0 0-11,1 2-8,-2 1-7,3 1-1,-4 2-3,4 3 0,-2 0-5,-3 3 1,2 3-2,-2 2 0,1 1 1,-6 3 4,-1 3-2,-2 1 3,-4 1 3,-2 1-4,-1 3-2,-4-1-1,-3 1-2,1 2-5,-5-4-1,1 3 0,0 0-2,-4-4 0,3-1 1,-1 0-4,0 0 5,-1-2-3,2 2 5,0-2-6,-2-2 3,4 1-1,-1 2-2,4-3 5,-1 0-1,3-4 0,0-3-3,4 2 1,1-5-1,0-3 2,2 0 2,5 0 1,-1-4-2,5 1 1,4-3 4,5-1 6,-1-2 3,7-1 1,2-3 7,3-1-1,5-2 0,-1-1 2,4-2-2,-3 2 0,1-1-8,1 0-4,-1 1-6,-3-1-1,-2 1 2,-2 0-2,-2 0 0,-3 1-9,0 0 4,-3 3 3,-2-2-2,-2 1-23,-2 1-27,-6 1-43,3 1-57,-4 2-68,-4-1-61,-1-1-62,-4 4-77,2 1-22</inkml:trace>
  <inkml:trace contextRef="#ctx0" brushRef="#br0" timeOffset="109417.637">7811 9636 560,'-8'6'18,"-6"-1"28,5 1 17,-3 1 21,-2-3-17,0 3 64,0-3-24,1 2 14,0-2 4,1 2-12,-1-3 1,2 2-12,1-1 35,2-1-48,-1 1 33,4-2 13,-2 1-13,6-2-5,-2 1 4,1-1 2,1 0-11,-1-1-2,4 2-2,-4-4-23,4 2-1,-2-1-2,1 2-9,4-2-6,-1 1 3,3 0-7,4-1-5,2 1-3,3-2-3,3 0-1,6-2-6,1-1-1,2-1-2,5-1-11,-3 0 1,4-4 3,0 1-6,3-1-7,5-2-9,-3 1-3,3 2-9,1 0 8,-2 1-9,1 4-2,-3 0 1,-1 4 4,-5-2-1,-3 3-2,-4-2 0,-6 2-5,-5 0-25,-3-2-21,-3 2-41,-7 0-49,0-3-69,-4 3-47,-5 3-55,0-3-48,-2 0-12,-4 0-66</inkml:trace>
  <inkml:trace contextRef="#ctx0" brushRef="#br0" timeOffset="109727.4458">7916 9469 1178,'-8'-12'-7,"0"4"89,-3-3-12,16 1 24,-11-1 16,3 1 19,-1 0 16,3 4 37,-3 1 26,2 1-54,-2 1 39,3 3-6,-2-3-4,2 4-15,1-2-11,0 2-35,-1-1-17,2-1-29,-1 1-19,0 0-7,1 3 5,-1-1 7,2 4 8,-1 1-1,0 4 7,0 1 11,2 3 3,-1 5-9,0-1-10,0 5-12,-1-4-6,-1 5-5,0 1-8,0 5-18,4 0-9,-4 2-1,0 0-6,1 5 0,2 2-6,-2 2 5,6 2 1,-4-2-1,1 0-1,3-1-8,0-2-46,1-3-37,0-2-46,4-4-63,1-3-58,-1-4-68,-3-3-65,5-1-69,0-5 2</inkml:trace>
  <inkml:trace contextRef="#ctx0" brushRef="#br0" timeOffset="110299.094">8810 9407 1229,'-17'-13'-12,"1"6"35,2-4 32,-1 0 18,-1 2 11,1 1 16,-2-1 15,2 4 20,0-1 24,2-1 0,0 3-14,3 2 11,0 0 3,0 3-2,2-1 3,0 1-8,-4 1 1,5 0-27,-2 3-17,2-2-21,0 5-2,1-1 2,0 5-12,-2 1-3,0 3-13,2 2 0,-4 3 13,1 0-6,-3 3-2,2 0-13,3 0-5,-1 1-6,3-1 1,1 2-9,3 2-13,-2 0-2,6 0-8,-2 1-4,3 2-1,2-1 1,4-1-3,0 0 4,1-4 1,1-3-3,1 1-2,1-5 1,4 0-1,-2-2-4,7-4 1,-3 0-3,6-5 1,2 0 1,2-6 0,0-2 1,-3-1 0,3-5 0,-3-1 1,-1-4 0,-2-2-2,2-4 0,-1-1 5,-3-5-4,-4-1 0,2-5 0,-2-1-2,-4-4 0,-4 0-1,-1 1 3,-8 2-6,-2 0 3,-3 0-1,-7 1 1,-2 2-3,-5 4 1,-1 2 3,-5-3-8,2 4 0,-4 3-7,1 2-14,0 3-6,1 4-6,1-1-13,0 4-28,3 2-10,-1 2-22,6 3-18,-2-2-11,5 4-37,3-2-23,0 3-19,2 0-5,1 3-18,-2-3-16,1 1-37,2 3 3,0-2-16</inkml:trace>
  <inkml:trace contextRef="#ctx0" brushRef="#br0" timeOffset="110906.5382">9322 9345 1263,'-1'-7'-14,"2"0"45,1-2 38,-1-2 15,0 3 8,3 1 6,-3 4 2,2-1 5,-3 1 12,0-1-39,0 4-39,0-1-17,0 3-1,1 1-1,-2 1 2,1 0-3,-1 5 2,-1-1-6,1 3-2,-3-1 1,2 2-3,-3 0-7,-2-1-1,2 1-3,1-2-4,-3 0-2,2-2 10,0-1 0,-2-2-4,5 0 7,-2-1 2,2-3 1,0 1 13,0-1 20,1-2 3,0 1 4,0-2 10,-1 2 11,1-3 19,-4 2 8,1-5 10,3 1-3,-2-1 4,1-1 3,1-1-7,2-2-11,-1 3-17,3-4-10,0 4-16,1-3-9,0 3-17,0 0-7,-2 0 2,3 2-12,-1 1-3,-1-1-1,1 2-1,3 3-7,-2 0 2,2 0 2,-1 1-5,3 2 9,0 1-5,0 0 3,2 2-2,-2 0 0,1-1 3,-1 1-2,-2 0 3,0 1-6,1-2 0,-2 1 0,-1-2-1,-2 0 4,0-1-5,-1-1 3,-2-1-1,0-1 6,0 0 2,-2 0-1,0-1-1,1 1-5,-2-1 5,-2 0-3,-1 0-3,1-1 0,0-1-3,-4 2 6,0-2-1,5 1 3,-4 1-5,3-2 4,1 1-1,-1 0 2,3 1 0,-2-2-9,3 3 8,-2 0-4,2-2 5,1 1-3,0 1 3,-3 0-9,3-2 8,0 4 2,0-4-8,0 2-26,-1 0-29,1 2-44,0-2-51,-2-3-51,-1 4-57,-2 1-66,-1-4-36,-1 2-64</inkml:trace>
  <inkml:trace contextRef="#ctx0" brushRef="#br0" timeOffset="111627.0946">9678 9174 490,'-11'-6'4,"4"3"20,-3-4 8,5 3 7,-6-2 16,4 0 21,0 4 20,-1-3-28,2 3 47,-2 2-39,1-2 14,1 2-5,-2 0 7,1 2-6,-3-1-10,2 2 40,-3 0-45,1-3 35,2 4-6,-2-1 4,1 1-19,0 0 8,1-1 5,2 0-8,1 0 3,0 1-5,4-3 1,0 2 5,-1-1 4,2 0-9,2-3-4,-2 2 6,1-1 0,0-1 0,3 1-6,2-3-7,0 0-5,7 0-11,1 1-8,3-4-6,4 3-6,1-2-6,4-1-9,1 0 1,1-1-7,3 1-1,0-3 1,1 2-6,1-3-5,1 1 1,-1 1-2,-1 0-14,-2 2 5,-7-1 0,2 0-6,-7 4 5,-2-1 2,-2 1-6,-2 0 3,-4 2 28,0 0 2,0 1 6,-3 0 6,0 0-1,0 0 5,-4 0 7,2 0 12,-2 0-8,-1 0 6,0 1-4,0-1 4,-1 3 13,-2-2 4,2 3 33,-5-1 2,4-1 0,-3 2 6,3 0 7,-5-1 11,4 1 2,2-1-39,-2 0 9,2 3-53,-4-1 49,4 3-56,-2-1 6,3 4-10,-6 1-15,-1 0 31,4 4-44,-1-1 40,2 5-46,-2-2 45,1 6-6,0-3-3,3 6 3,-2 2-5,1 2-4,0 2-1,-3 2-8,1 4 1,-1-1-11,0 4-3,-4 1-2,2 2 7,-2 0 0,3 2-7,-2-3-7,2 1 2,0-1-7,0-4 2,3-4-5,1-6-6,1-4-3,-1-4-11,-1-4-3,2-4-11,-1-4-18,0-2-24,-2-1-3,-1-3-20,-1-2-25,5-2 23,-4 0-48,0-2-77,2-4-45,-1 1-40,3-1-70,-1-2-75,-2 0-54,0 1-100,0-1-27</inkml:trace>
  <inkml:trace contextRef="#ctx0" brushRef="#br0" timeOffset="112109.5074">9762 9653 783,'0'0'16,"0"0"25,0 0 25,-70-49-24,70 49 71,0 0-30,0 0 4,0 0 23,0 0-2,0 0-16,0 0-15,-17-9 38,17 9-61,0 0 41,0 0 9,0 0-19,0 0 4,0 0 9,0 0-3,0 0 5,0 0 10,0 0 11,0 0 10,0 0 15,0 0 5,0 0-16,0 0 4,0 0 2,0 0-13,0 0-7,0 0-16,0 0-2,0 0-12,0 0 4,63 12-11,-47-15-19,1 0-7,3 0-11,2 0-9,0 1-18,2-1-7,3 2-7,-2 0 1,-4 1-4,4 0 0,1-3-6,-2 2 1,-2 0-9,-22 1-22,0 0-21,0 0-43,0 0-58,0 0-66,0 0-67,0 0-61,0 0-73,0 0-35</inkml:trace>
  <inkml:trace contextRef="#ctx0" brushRef="#br0" timeOffset="119547.3703">14109 5549 631,'-59'-56'20,"59"56"40,0 0 35,0 0-3,0 0 22,0 0 22,0 0 14,0 0 17,-43-48-4,43 48-26,0 0-14,0 0 10,0 0 6,0 0-9,0 0-2,0 0-3,-13-17-2,13 17-10,0 0-16,0 0-6,0 0-27,0 0-9,0 0-7,0 0-7,0 0-13,0 0 0,0 0 0,0 0 8,0 0 2,0 0 11,0 0 6,0 0 7,0 0 4,0 0 12,0 0 15,0 0-3,0 0-1,0 0-10,0 0-6,0 0-10,-1 86-2,1-72-10,1 3-13,3-3-7,-2 3-1,0 1-4,1-1-2,4 0-4,-4-1-3,4 0-7,1 2-5,-3-3 0,5 1 2,-1-1 3,1 0-6,0 0 2,-1-1 4,2 2-2,-1-1 2,-2 0 3,0 0-4,0-2 0,-1-1 7,1 0 4,1 3 1,0 3 20,0 3 5,1 0 0,1 2 4,-2 3-1,4 2-1,-2 3-3,-1-1-4,0-2-19,1-3 18,-1 0-7,1-2 2,-2 0-4,-1-2-3,-3-3 2,1-4-7,-4-2 2,3-3-23,-5-3 4,0-1-4,1-2-1,-1-1 2,0-2-1,0 2 11,0-2 9,0 0 4,0 0 2,0-2 7,0 2 7,0-3 5,0 3 6,0-3 5,0 2-3,0-2-36,0 0 31,2-2-42,0-4 30,5-5-41,0-1 24,4-5-50,1-2 25,1-4 34,4-4-67,0-2 68,-1 0-74,0-2 71,-2 0-28,4 2-4,-4 4 5,2-2-43,-3 2 72,4 5-32,-6-1 34,6 1-32,-2 3-11,-1-4 37,-1 2-40,1 2 44,-1-1-40,-1 4 1,0 0 2,-1 5-7,-3 0 6,-1 4 0,-3 1 5,1 2-5,-2 3-5,-2-2 4,-1 2-4,0 0 5,0 0-6,-1 2 1,1 0-10,0 2-1,-2-2-1,1 1-26,-1 0-28,2 2-20,0-3-18,0 3-14,0-3-21,-2-3-16,6 3-36,-4 0-16,0 0-9,0 0-17,1 0-21,-1 0-37,0 0-20,0 0-37,0 0-23,0 0-10</inkml:trace>
  <inkml:trace contextRef="#ctx0" brushRef="#br0" timeOffset="120200.9659">15257 6578 505,'0'0'36,"0"0"7,0 0 15,0 0 20,31-17 22,-31 17-20,0 0 7,0 0 17,0 0-4,0 0 3,0 0 0,0 0-12,40-39-12,-40 39 28,0 0 2,0 0-7,0 0 4,0 0-11,0 0 8,0 0 11,27-51 17,-27 51 16,0 0 14,0 0-6,0 0-12,0 0 1,0 0-14,0 0-12,-13-28-28,13 28-12,0 0-23,0 0-5,0 0-4,0 0 11,0 0 1,-96-64-3,85 63 2,3 1-6,-1 0 1,1 1-6,1 1-5,2 1-17,-3 1-9,2 0-1,-5 4-4,2 1 0,0 0-6,-3 4 5,-1 1-1,-1 1 3,1 3-1,-3 1 0,5-1 3,0 3-4,-2 2 0,3-2-1,3 3 5,-2 1-2,4 0 1,1 2-4,1-2 2,3-1-4,2 0 1,1-4 0,1-2-8,2-3 1,1-1-2,1-1 4,3-2-4,0-2 5,0 0 3,2-1-5,3-1 2,-2 0 3,5-2-4,1 2 2,1-4 1,4 0 1,2 0 3,1-3-1,2-2 1,3-2-1,2-1 5,1-1-4,-2-3 0,-2 2-1,2-1 1,-4-1 1,-1 0 2,-4 3-2,-4-1-3,-3 2 0,-2 0-2,-2 1-3,-4 1-2,-1 1 3,-3 1-3,0 0-3,-3-1 2,2 2-2,-4 0 3,1 0-3,-4 0-3,2 0-8,-1 0-26,-1 0-13,2-2-22,-2 2-22,2-3-26,0 2-25,0 1-34,0 0-35,-1-2-19,1 2-34,-3 0-22,2 0-32,-4-3-27,-1 0-9</inkml:trace>
  <inkml:trace contextRef="#ctx0" brushRef="#br0" timeOffset="120694.6595">15920 6405 1322,'-9'-15'-14,"-1"-1"39,9 2 34,-4 3 18,0-2 18,1 1 29,1 3 18,1 1 31,1 2 37,-4 1-6,4 0-4,-1 0 4,2 1 2,-1-1-18,2 0 2,-1-1-14,0 1-9,7 0-24,-7 1-10,4 1-11,-4 0-13,3 0-8,-2 2-18,-1 1-15,0 1-13,-1-1-11,1 3-12,-3 0-3,3 4 4,3 0 4,-2 3 1,0 1 10,3 3 22,0 2 4,0 2 0,0 0-6,5 2-10,-5 0 3,0 1-6,4 0-6,-2 4-22,2-4-7,2 5 2,-3-1-5,3 3-1,0 0-2,1 0 0,1 2-4,2-1 3,1 1 1,-4-3-6,2 0 1,1 0 4,-1-1-7,-2-3 3,0 0 1,-1-3-9,-1-2 9,-1-1-2,0-2-4,-1-2-1,-1-2-1,-2-2 3,2-2-4,-2 0 6,-1 0-11,0-4 11,1-1 1,-3 0 1,0-1 4,-1-2 0,3 1-7,-3 0 2,1-2 4,-1 2-5,0-2 2,-1 2-9,1-1-3,-3 2-18,2-1-14,0 3-53,-3-3-44,2 1-56,2-1-57,-1 1-62,1-1-64,-1-1-67,-1 2-46,1 1-40,1-2-8</inkml:trace>
  <inkml:trace contextRef="#ctx0" brushRef="#br0" timeOffset="121248.3176">17248 5517 521,'-9'4'17,"-87"0"12,82-1 11,0 3 30,-4-1 7,3 1-25,-5 2 61,2-2-27,0 5-15,2-2 10,1 1-1,0-4-24,1 3 3,1-2 32,1 0-45,3-1 33,0-4 4,0 1-11,1-3-3,8 0-5,0 0-3,0 0-4,0 0-5,0 0 7,0 0-1,0 0-8,0 0 1,0 0-1,0 0-3,0 0-2,0 0-7,0 0-9,0 0-5,0 0 1,0 0-9,51-17 2,-33 10 0,-1 1-1,2 1-5,0-4-4,1 1 1,3 2-8,-1-1-3,-2 2-20,-1 0-52,-3 4-29,-2-2-42,-3 3-54,-1-1-14,-4 2-69</inkml:trace>
  <inkml:trace contextRef="#ctx0" brushRef="#br0" timeOffset="121476.1796">17160 5944 1012,'0'0'28,"0"0"-9,-116 52 25,116-52 25,0 0 16,0 0 13,0 0 3,0 0 7,0 0-29,0 0 17,-19 7-21,19-7-20,0 0-16,0 0-13,0 0 2,0 0-6,0 0 0,40-17-14,41-19-2,-58 25-1,-1 0-4,2 1-2,-8 2-19,0 1-39,-2 2-47,1-1-37,-3 2-36,1 1-68</inkml:trace>
  <inkml:trace contextRef="#ctx0" brushRef="#br0" timeOffset="122156.7582">17987 5304 1145,'-4'-10'5,"-6"-2"42,10 1 32,-10-1 17,6 0 22,1 0 26,-2 2 19,1 1 35,-3 2 30,0-1-16,1 2-8,0-1-8,0 4 2,0-3-15,1 5-13,1-2-22,1 2-6,0-1-17,1 1-18,2 2-6,0-1-11,0 0-1,0 0 0,0 2-10,0-1-24,0 0-8,0-1-1,0 2-4,0-1-12,0 2-6,0 0-5,2 2-3,0 4-2,1-2 7,1 4 5,1 2 0,1 2 5,1 2 0,2-1 6,1 2 7,4 3-1,0-1-6,2 2 17,0 1 11,5 2 2,-1 2-5,3-1-4,-3 1-7,3 0-6,-1 1 1,0 0-19,2 0-14,-3-1-6,-2 0 2,1-1-6,-3-1 5,1-2-2,-1 0 5,-3-5-8,2 1 5,-3-4 3,2-2-9,-2-2 9,0-2-10,-3-1 4,1-3-5,3-2 3,-5-2-1,1-2-1,0-2 7,-1-2-3,-1 0 9,2-4 9,-2-3 4,1-3 8,4 0-2,-3-6-1,4-2-2,-4-3 2,2-5-53,1-5 36,-2-1-9,3-4-12,-5-5-7,1 0 0,-3-1-4,2-1-2,-4 1 42,0 4-43,-3 1 2,0 9-3,1 3 14,-2 6-9,1 6 5,-4 6-4,2 3 8,-1 6-3,-1-1-6,2 4-2,-1-2-6,-1 4-16,2-2-37,0 1-22,0 0-21,2-1-34,-2 2-14,-2-2-34,4 0-22,-1 2-27,1 1-10,-1 0-31,-1 2-28,2 4-18,-1 1-28,0 5-30,2 0-15</inkml:trace>
  <inkml:trace contextRef="#ctx0" brushRef="#br0" timeOffset="122597.4863">19161 5784 1145,'-1'-13'-10,"0"5"80,-11-2-15,19 5 33,-11-5 13,-1 1 16,3 0 5,-2 1 25,-1 2 21,2-1-48,1 3 32,-4 1 6,1-2 9,4 5 3,-3-4 14,3 2-11,-2 1-2,1-1-25,0 2-1,2-7-18,2 7-11,-2-2-16,3 4-13,-3-2-4,3 0-3,-3 3 7,0-2-11,1 4-14,-2-2-8,1 3-1,0 0-5,-1 3-8,-1-1-8,4 2-5,-4 2 1,4 3-5,-2-1 2,1 2-3,-1 2 2,2 1-2,0-2 2,-1 1-4,1 2-9,1 0-3,1 3-1,-1-1 0,0 1-1,-1 1 0,2 3-6,0-1 3,0 1 0,0 0 2,4-4-4,-4 2-1,1-4-1,0 0-4,-1-3-8,1-1-21,2-4-18,-3-2-36,1-1-15,-3-3-37,1-2-32,-1 0-35,0-3-23,-1-1-33,-1 0-28,-3-1-20,0 0-48,-1-1-12,-1-2-1,-3 3-26</inkml:trace>
  <inkml:trace contextRef="#ctx0" brushRef="#br0" timeOffset="123265.0811">18964 5748 848,'-10'-7'28,"3"2"39,8 1-22,-2 1 36,-8-1 10,7 0 26,-1 2 11,2-4 14,-2 5-16,3-2-26,3-2 46,-2-1-26,3 1 13,-3 1-10,3-1 2,2 4 14,-1-4 2,0 1 5,3-1-9,1-1-2,0-1-15,3-3-7,2 3-13,0-7-22,5 3-14,-1-5-15,5 2-14,2-1-9,0 0-7,1 0-10,-1 1 2,5 3-7,-3 0 1,-2 4-3,1 1-4,-3 3 2,0 3 2,-2 3 3,-1 3-4,0 3 1,-4 2-6,6 3 8,-6 1 2,0 3-3,-2-1 1,-2 2 0,-3 0 3,-3 2-3,-2-1 1,-3-1-4,-2 0-3,-3 0 3,-2-2-6,-2 0-3,-3 1 0,0 0 4,-4-2 0,-1 1 1,0-2 6,1-1-6,-3-2 7,3-3-3,0-1-1,3 0 2,2-4 3,1 0-8,-1-1 2,5 0 1,-1 0 3,2-2 3,0 1 1,1-1 0,2-2 1,-2 1 8,2-2 13,1-1 10,1 1 4,2-1-1,0 0 8,-2 2-2,7-2 1,-1 1-2,2 1-15,2-3-10,2 0-2,4-2-2,-1 2-4,7-4 3,-2 2-3,3-1-1,-2-1 4,2 4 0,0 0-10,-3 3 2,0 1-4,-1 4 1,-1 0 0,-2 4-2,-2 0-1,1-1 0,-2 0 7,1 3-3,-2 1 0,-2 3-2,-1-2 0,-1 2 0,0 2 0,-5 4-1,1 4-3,-2-2 1,-2 2 2,-1-1 0,-4 2 1,-1 3-1,-3-3 3,-1 1-3,-4-1 2,-1-1 1,-2-2-2,-5 1-1,0-3-1,0-2 3,-4 0-8,0-2 2,1-2-3,-5-2-8,2-1-17,0-2-12,-3-3-16,2-1-35,-1-2-30,6-2-36,-3-2-41,5-2-40,1 0-15,3-1-21,2-3-22,3 1-6,3-2-3,2-2 12,1 0-12</inkml:trace>
  <inkml:trace contextRef="#ctx0" brushRef="#br0" timeOffset="124270.3976">20016 5905 824,'0'0'20,"0"0"21,0 0-10,0 0 63,-32-20-17,32 20 13,0 0 24,0 0 12,0 0 4,0 0-13,0 0 26,0 0-43,-31-38 25,31 38 13,0 0-8,0 0 20,0 0-3,0 0 18,0 0-1,0 0-6,-4-23 0,4 23-20,0 0-11,0 0-25,0 0-19,0 0-8,0 0-6,0 0-10,37-64 1,-37 64-6,0 0-1,0 0-6,0 0 1,0 0-12,0 0-2,0 0-2,76-56-2,-35 30-2,-32 23-4,7-1 4,-3 4-4,4 0-5,0 3-8,-3 1-1,2 2-6,-1 3 9,0 2 0,0 4 0,-3 2 3,0 1 4,1 5 3,-4-1-1,-2 0 1,0 0-7,-3 3-2,-1 2 2,-2 1-7,-2-1-2,0 2-4,-2 4 0,-4 3-2,0-5 5,-2 4-2,1-4-5,-5 0 5,1-1-2,-2-4 5,-1 1-4,0-2 3,1-2-6,-2-2 4,0-2 1,1 1-1,0-3 0,1-2-2,0-1 2,4 0 1,3-2 2,1-1-6,1-4 4,2 2-4,2-4-1,1 2 5,0-1 1,0-2 5,0 3 1,0-3 10,1 0 9,7-1 5,0 2 4,9-4 20,1 0 10,11-1-3,0-2-2,11-1-3,1-1-9,3-2-1,2-2-3,2 0-25,-1 0-11,1 1-1,-2-1 2,-2 1-5,-4-2 2,-2 5-6,-1-2 2,-7 1 0,-5 2-3,-2 0-2,-3-1-4,-4 2 1,-4 2-1,-4-3-3,0 1-1,-5 2-27,0 0-48,0 0-48,-3-2-43,0 0-67,-3-1-59,0 1-79,0-1-68,-3 1-41,2 0-28,-2 2-1</inkml:trace>
  <inkml:trace contextRef="#ctx0" brushRef="#br0" timeOffset="153865.8192">15021 7370 144,'-52'4'15,"-1"1"21,-5 2-12,-2-2 8,5 2 10,-1-1 2,-1 0 0,4-1 9,-2 2-20,6 0-15,7-1 9,4-1-4,0 1-1,3 1-5,4-2 5,1 2-2,3-1 10,0 1-6,1-1 9,-1 0-8,1 2 2,5-2 16,-1 2 9,4 0 11,3-1-19,2 1 37,-1-2-30,5 1 9,-1-2 16,4-1 1,-2-2 3,3 0-1,2-1 33,1-2-19,0 1 46,4-2 1,-2 1-10,2 0 5,-1-2-9,1-1-21,3-1-10,4-2-10,0-4-10,5 0 3,4-6-5,6-1-15,5-2-7,4 0 15,5-1 2,0 0-5,4 1-7,7 1-4,2 2-8,6 2-1,4 2 4,7 2-7,8 1-5,8 1-2,8 2 1,5-1-3,3 3 2,3 0-3,3-2-2,-1 3-3,1-2-1,4 1-2,2-1-5,13 1 2,8-2-12,7 1 2,8 2-2,8 3-5,4 1-2,2 3 0,-8 5 0,-6 2-8,-6 3 10,-4 1-6,-8 0-2,-2 0 0,-4 0-2,-3 0 2,3-2-5,-8-4 9,0-1-5,-6-1 3,-6-1-4,-5-2 0,-5-3 3,-5 0-8,-3-3 3,-1 3-3,-4-1 0,-3-2-3,2 2 2,-1 0 1,-3 1-3,0 0 4,-5 0-4,-1 0 0,-3 1 3,-2 0-3,-4 1-1,-2-1-3,-1 2-1,-7-2-2,2 2-2,-4 0-5,-4-2-9,0 2-2,-6-2-1,-5 1-14,-3-1-18,-4 2-4,1-3-35,-8 3-4,-2 0-34,-4-2-29,-6 2-31,0-1-16,-3 3-9,-10-2-22,-3 1-13</inkml:trace>
  <inkml:trace contextRef="#ctx0" brushRef="#br0" timeOffset="154377.1866">14678 7933 350,'-71'-4'4,"-1"0"18,10-2 5,-3 1 18,12-1 14,4 2 12,9-3 20,4 4 23,14-1-26,0 1 38,6 2-45,2 0-7,10-1 1,2 1 2,4 1-12,-1 0-2,6-1 35,-2-1-39,0 0 54,5 1 8,2-2-2,1 2-10,6-1 0,-1 0-5,2 1 0,7-2-13,4 1-9,5-1-11,9 0-6,2 0 11,9 0 0,10-1-8,9 1-11,7-1 0,8 4 2,4-3-3,9 2-2,8-1-11,6 1-3,1 1-6,12 0-5,9 0-2,11 0-13,6 0-2,12-1-4,3 1-7,4 0 0,1-2-7,-2 2-5,-8-1 1,-5 0-3,-9 1-5,-10-2-9,-9 1-3,-13 1-2,-8-3 4,-10 3 6,-11-3-1,-15 2 6,-6-2 5,-14 0 4,-5 0 8,-9-1-3,-3 3 1,-9-4-2,-1 4-7,-8-1-12,1 0-10,-5-1-12,-3 3-13,-1-3-30,-5 3-36,-2 0-38,-2 1-29,-5 1-28,-4 1-25,-4 0-17,-8 1-55</inkml:trace>
  <inkml:trace contextRef="#ctx0" brushRef="#br0" timeOffset="157896.9646">12455 11871 373,'-2'-5'10,"1"-3"17,1-1 10,-1 0 14,2-2 11,-1 3 23,0-2 9,0 0 2,0 2-42,1 0 25,-2-1-42,1 1 49,-1 3-45,1-2-23,1 4-3,-2-2-2,2 2 39,-1 0-31,0 0 43,1 1-58,-1 1 34,0 0 12,0-1 5,0 1 4,0-2 2,-1 2-8,1-2-10,-1 3 3,1-3-1,-2 0-9,2 1-2,0 0 0,-1 0-12,1 0 2,0 2 2,0-1-9,0-1 3,0 2 2,-2 0-6,2 0-3,-2 0 4,2 0-7,-1 2-5,1-2 2,0 1-1,0 1-5,-1-2-6,1 1 0,0-1-1,0 1 1,0 1 2,1 0 1,2 1-3,0 3 10,5 1 4,2 0 3,4 4 3,4-1 5,5 3-1,3 1 5,2 0-4,3 1-2,2 1-1,4-1-3,-1 1-2,-1-1-5,1 2 1,-1 3-2,0-3 2,1 5-5,-2 0-5,0-4 4,-3 1-8,1 2 4,2 2 3,-8 0-7,1 3 4,-2-1 0,-2 2 5,-2 4-6,0 3 1,-1-3 4,1-1-6,-2 1 3,3-1-2,0-3-3,0-1 2,4 1 2,0-3 5,1-1-5,6-2 1,-1-2 1,2-2-3,0-2 2,4-2 2,-5-3-2,-2-1 3,-5-2-4,-4-2 0,-4-3 0,-6 1 1,-4-2 3,-4-1-2,0 0-2,-4 0-5,0 0 4,-3 0 3,6 0-3,-3 0 2,0 0-7,0 0 5,0 0 1,0 0 3,0 0-1,0 0-5,0 0 2,-3 0 0,3 0 4,0 0-4,0 0-6,0-1 1,-1 1 0,1 0-3,0 0-13,0 0-10,0-2-4,0 4-7,-1-2 6,1 0-17,0 1-5,-3-1 2,3 0 8,0 1 0,0-1-5,0 0-12,0 0 3,0 0-4,0 0-15,-1 2 3,-3-2-25,-1-2 29,-1 1-49,-3-2 40,-3 0-26,-3 0-14,-5-2-8</inkml:trace>
  <inkml:trace contextRef="#ctx0" brushRef="#br0" timeOffset="158957.7924">13371 12259 389,'5'-21'2,"-3"1"0,5 0 10,-6 0 10,5 0 14,-3 2 2,1-3 6,-2 5 12,0 0 8,-2 1 3,-1 0-12,-2 4 4,-1-3-3,-1 4-7,-5-2-4,1 0-2,-1 2-43,-3 1 40,1 1-39,0 1 35,0 3-50,4-2 60,-2 4-53,3 0 44,0 2-16,2-3 6,2 3-2,0 0-4,3 0-5,-2 0-12,4 3 12,-4-6-56,2 3 57,0 0-47,2 3 40,-2-3-43,1-3 52,-1 3-43,0 0 45,0 3 18,0-3-7,-1 0 8,-1 0 0,0 2-1,1-2-8,-2 1 3,3-1-11,-3-1-12,3 2-3,-2-2-10,2 2 8,-4-1-5,4 0 6,0 0-7,0 1 3,0 1 4,4-1 9,-2 2 7,2-1-10,3 3 6,0 0 0,3 4 2,-1 1 0,4 1-6,0-1-3,2 1-4,0 3 0,2 0-4,-3 3 3,3 2-5,-1 1 6,2 2-1,1 4-8,-1 2 4,0 3 4,0 2 1,4-1-4,-1-1 4,2-1-4,-3 1-2,2-2 8,1-1-9,-4-3 0,1-3 4,-3-3-4,-2-1 3,0-2-1,-2-3 2,-2-4-3,0 1 3,-2-4 2,1 1-3,0-2 2,-1-2-4,-1 0 2,-2 0-2,2 0-3,-3-2 6,-1 1-3,-3-2-4,1 1 1,-1 1-3,-1-1 4,1 2-1,1-2 6,0 0-4,0 2-3,-1-3 2,0 3 2,-1-3 3,2 0-6,0 0 1,-2 0 2,0 0 3,1 0 3,1 0 2,-2 0 3,2 0 4,-1-3 4,-1 3 3,0 0-4,2 0 3,-4-1-7,2 1 0,0 0-6,0 0-1,-1 0-5,2 0-2,-2 0-1,1 0-9,0 1 7,0-1-6,1 0 4,-1 0-2,2 0 9,-1 3-6,3-1 5,-1 0-1,1 1-2,-4-3 18,0 0-25,0 0 6,-44 51 21,-30-9-10,44-32-3,-5 1-2,-4 3 0,-8 1 2,-4 0 1,-4 1 2,-5-1 5,-1 3 6,-3 0 5,-3 0 1,1 0 5,5-1-3,2-1 1,8 0-1,9-2-7,10-2-8,9-3-3,4-3 0,11-1 2,8-5 8,0 0 3,0 0-16,0 0 9,0 0 9,0 0 3,0 0 7,0 0 1,0 0 3,0 0-7,0 0 3,0 0-3,0 0 0,0 0-3,0 0-3,0 0-2,0 0-1,0 0 1,0 0-6,0 0 1,0 0-22,0 0-14,0 0 0,0 0 3,0 0-5,0 0 2,0 0-5,0 0 0,0 0 0,0 0 6,0 0-1,0 0 0,0 0-20,0 0-15,0 0-17,0 0-31,0 0-37,0 0-26,0 0-34,0 0-50,0 0 22,0 0-52</inkml:trace>
</inkml:ink>
</file>

<file path=ppt/media/image1.png>
</file>

<file path=ppt/media/image10.png>
</file>

<file path=ppt/media/image13.png>
</file>

<file path=ppt/media/image15.png>
</file>

<file path=ppt/media/image16.png>
</file>

<file path=ppt/media/image2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emf"/><Relationship Id="rId4" Type="http://schemas.openxmlformats.org/officeDocument/2006/relationships/customXml" Target="../ink/ink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customXml" Target="../ink/ink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BJT Circuits At DC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Reference: </a:t>
            </a:r>
            <a:r>
              <a:rPr lang="en-US" dirty="0" err="1" smtClean="0"/>
              <a:t>Sedra</a:t>
            </a:r>
            <a:r>
              <a:rPr lang="en-US" dirty="0" smtClean="0"/>
              <a:t> &amp; Smith Microelectronic Circuits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28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782"/>
            <a:ext cx="4791075" cy="395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52400"/>
            <a:ext cx="294322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944000" y="410400"/>
              <a:ext cx="7167240" cy="5023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2840" y="403200"/>
                <a:ext cx="7187040" cy="50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730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782"/>
            <a:ext cx="4791075" cy="395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939600" y="510120"/>
              <a:ext cx="8168040" cy="5247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3120" y="503640"/>
                <a:ext cx="8181000" cy="526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407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782"/>
            <a:ext cx="4791075" cy="395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69840" y="522720"/>
              <a:ext cx="9102960" cy="5969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960" y="515880"/>
                <a:ext cx="9117000" cy="598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526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400" y="68400"/>
              <a:ext cx="8353800" cy="6786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40" y="62640"/>
                <a:ext cx="8366040" cy="680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4035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295399"/>
            <a:ext cx="6172200" cy="5520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340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Answers to some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don’t we use reverse active mode? Can emitter and collector be interchanged for a BJT?</a:t>
            </a:r>
          </a:p>
          <a:p>
            <a:r>
              <a:rPr lang="en-US" dirty="0" smtClean="0"/>
              <a:t>We use </a:t>
            </a:r>
            <a:r>
              <a:rPr lang="en-US" dirty="0" err="1" smtClean="0"/>
              <a:t>VCEsat</a:t>
            </a:r>
            <a:r>
              <a:rPr lang="en-US" dirty="0" smtClean="0"/>
              <a:t>=0.2V(for </a:t>
            </a:r>
            <a:r>
              <a:rPr lang="en-US" dirty="0" err="1" smtClean="0"/>
              <a:t>npn</a:t>
            </a:r>
            <a:r>
              <a:rPr lang="en-US" dirty="0" smtClean="0"/>
              <a:t>). Why Threshold voltage for B-E junction is 0.7V, but threshold voltage for C-B junction is smaller(0.4-0.5V)?</a:t>
            </a:r>
          </a:p>
          <a:p>
            <a:r>
              <a:rPr lang="en-US" dirty="0" smtClean="0"/>
              <a:t>Why do we use </a:t>
            </a:r>
            <a:r>
              <a:rPr lang="en-US" dirty="0" err="1" smtClean="0"/>
              <a:t>VCEsat</a:t>
            </a:r>
            <a:r>
              <a:rPr lang="en-US" dirty="0" smtClean="0"/>
              <a:t> = 0.2V(for </a:t>
            </a:r>
            <a:r>
              <a:rPr lang="en-US" dirty="0" err="1" smtClean="0"/>
              <a:t>npn</a:t>
            </a:r>
            <a:r>
              <a:rPr lang="en-US" dirty="0" smtClean="0"/>
              <a:t>) in saturation mode?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278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dirty="0" smtClean="0"/>
              <a:t>Find the answers here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762000"/>
            <a:ext cx="6172200" cy="5044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5700494"/>
            <a:ext cx="6515100" cy="1157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30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6927"/>
            <a:ext cx="8229600" cy="1143000"/>
          </a:xfrm>
        </p:spPr>
        <p:txBody>
          <a:bodyPr/>
          <a:lstStyle/>
          <a:p>
            <a:r>
              <a:rPr lang="en-US" dirty="0" smtClean="0"/>
              <a:t>Find the answers here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10"/>
          <a:stretch/>
        </p:blipFill>
        <p:spPr bwMode="auto">
          <a:xfrm>
            <a:off x="228600" y="914400"/>
            <a:ext cx="6292899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9" y="2403764"/>
            <a:ext cx="5505450" cy="3543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2374" y="3124200"/>
            <a:ext cx="5381625" cy="1914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3249000" y="4498920"/>
              <a:ext cx="5988600" cy="23583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243960" y="4494600"/>
                <a:ext cx="5998320" cy="236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126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96200" cy="563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066800"/>
            <a:ext cx="8229600" cy="4020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60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2381250" cy="3629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86920" y="388440"/>
              <a:ext cx="8126280" cy="59238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3680" y="382680"/>
                <a:ext cx="8138160" cy="594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521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2352675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26000" y="566640"/>
              <a:ext cx="9006480" cy="5576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040" y="558000"/>
                <a:ext cx="9021960" cy="559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052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"/>
            <a:ext cx="2352675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862280" y="513000"/>
              <a:ext cx="7296480" cy="63388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53640" y="501480"/>
                <a:ext cx="7314840" cy="63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719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200"/>
            <a:ext cx="78740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317880" y="3694680"/>
              <a:ext cx="3984120" cy="2843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480" y="3690360"/>
                <a:ext cx="3998880" cy="285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031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3147EEFCB4F04B8456565FA240DA62" ma:contentTypeVersion="3" ma:contentTypeDescription="Create a new document." ma:contentTypeScope="" ma:versionID="e7084b9cbe16e5b02ee9fa5e57b519f3">
  <xsd:schema xmlns:xsd="http://www.w3.org/2001/XMLSchema" xmlns:xs="http://www.w3.org/2001/XMLSchema" xmlns:p="http://schemas.microsoft.com/office/2006/metadata/properties" xmlns:ns2="82c5fa31-cf33-4e36-9c8a-fcc3230e1533" targetNamespace="http://schemas.microsoft.com/office/2006/metadata/properties" ma:root="true" ma:fieldsID="c7fb0bec649477df434b88d54baed707" ns2:_="">
    <xsd:import namespace="82c5fa31-cf33-4e36-9c8a-fcc3230e15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c5fa31-cf33-4e36-9c8a-fcc3230e15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7CAC73E-8047-4C2E-8C65-3A2699F1331B}"/>
</file>

<file path=customXml/itemProps2.xml><?xml version="1.0" encoding="utf-8"?>
<ds:datastoreItem xmlns:ds="http://schemas.openxmlformats.org/officeDocument/2006/customXml" ds:itemID="{4F7129E1-78AF-404F-BDE2-C1A81BDDB983}"/>
</file>

<file path=customXml/itemProps3.xml><?xml version="1.0" encoding="utf-8"?>
<ds:datastoreItem xmlns:ds="http://schemas.openxmlformats.org/officeDocument/2006/customXml" ds:itemID="{42C93F32-831A-4A8B-9025-27AB633E4ABB}"/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82</Words>
  <Application>Microsoft Office PowerPoint</Application>
  <PresentationFormat>On-screen Show (4:3)</PresentationFormat>
  <Paragraphs>11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BJT Circuits At DC</vt:lpstr>
      <vt:lpstr>Answers to some questions</vt:lpstr>
      <vt:lpstr>Find the answers here</vt:lpstr>
      <vt:lpstr>Find the answers here</vt:lpstr>
      <vt:lpstr>Problem 1</vt:lpstr>
      <vt:lpstr>PowerPoint Presentation</vt:lpstr>
      <vt:lpstr>PowerPoint Presentation</vt:lpstr>
      <vt:lpstr>PowerPoint Presentation</vt:lpstr>
      <vt:lpstr>Problem 2</vt:lpstr>
      <vt:lpstr>PowerPoint Presentation</vt:lpstr>
      <vt:lpstr>PowerPoint Presentation</vt:lpstr>
      <vt:lpstr>PowerPoint Presentation</vt:lpstr>
      <vt:lpstr>PowerPoint Presentation</vt:lpstr>
      <vt:lpstr>Exercise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BJT Circuits At DC</dc:title>
  <dc:creator>USER</dc:creator>
  <cp:lastModifiedBy>USER</cp:lastModifiedBy>
  <cp:revision>8</cp:revision>
  <dcterms:created xsi:type="dcterms:W3CDTF">2006-08-16T00:00:00Z</dcterms:created>
  <dcterms:modified xsi:type="dcterms:W3CDTF">2024-01-08T06:54:13Z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0x010100B13147EEFCB4F04B8456565FA240DA62</vt:lpwstr>
  </property>
</Properties>
</file>

<file path=docProps/thumbnail.jpeg>
</file>